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9" r:id="rId4"/>
    <p:sldId id="258" r:id="rId5"/>
    <p:sldId id="266" r:id="rId6"/>
    <p:sldId id="261" r:id="rId7"/>
    <p:sldId id="265" r:id="rId8"/>
    <p:sldId id="267" r:id="rId9"/>
    <p:sldId id="259" r:id="rId10"/>
    <p:sldId id="263" r:id="rId11"/>
    <p:sldId id="262" r:id="rId12"/>
    <p:sldId id="25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9E394-36E1-46B4-B6DB-1FEC81D62E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08CC6-D94B-4E18-A1A3-716C2BBDA599}">
      <dgm:prSet custT="1"/>
      <dgm:spPr/>
      <dgm:t>
        <a:bodyPr/>
        <a:lstStyle/>
        <a:p>
          <a:r>
            <a:rPr lang="en-GB" sz="2400" dirty="0"/>
            <a:t>Networking</a:t>
          </a:r>
          <a:endParaRPr lang="en-US" sz="2400" dirty="0"/>
        </a:p>
      </dgm:t>
    </dgm:pt>
    <dgm:pt modelId="{E5B5C932-7176-4BA7-9A1F-E4CBAC0A734F}" type="parTrans" cxnId="{BD6B0D00-FB6D-4A0A-84B6-4D046A42C89D}">
      <dgm:prSet/>
      <dgm:spPr/>
      <dgm:t>
        <a:bodyPr/>
        <a:lstStyle/>
        <a:p>
          <a:endParaRPr lang="en-US"/>
        </a:p>
      </dgm:t>
    </dgm:pt>
    <dgm:pt modelId="{3AC246AA-9E62-440C-AC8A-5BE1C2B26EF4}" type="sibTrans" cxnId="{BD6B0D00-FB6D-4A0A-84B6-4D046A42C89D}">
      <dgm:prSet/>
      <dgm:spPr/>
      <dgm:t>
        <a:bodyPr/>
        <a:lstStyle/>
        <a:p>
          <a:endParaRPr lang="en-US"/>
        </a:p>
      </dgm:t>
    </dgm:pt>
    <dgm:pt modelId="{3A68979F-9844-4F3C-969A-3E1728D05D9D}">
      <dgm:prSet custT="1"/>
      <dgm:spPr/>
      <dgm:t>
        <a:bodyPr/>
        <a:lstStyle/>
        <a:p>
          <a:r>
            <a:rPr lang="en-GB" sz="2400" dirty="0"/>
            <a:t>Expand target titles</a:t>
          </a:r>
          <a:endParaRPr lang="en-US" sz="2400" dirty="0"/>
        </a:p>
      </dgm:t>
    </dgm:pt>
    <dgm:pt modelId="{7353D193-7FB8-438B-B9DA-0BEEDAC4F32D}" type="parTrans" cxnId="{93D1E8A5-105C-41A0-9118-D13CD8943105}">
      <dgm:prSet/>
      <dgm:spPr/>
      <dgm:t>
        <a:bodyPr/>
        <a:lstStyle/>
        <a:p>
          <a:endParaRPr lang="en-US"/>
        </a:p>
      </dgm:t>
    </dgm:pt>
    <dgm:pt modelId="{2225DFFB-C44B-4DD1-90A7-2F6B312B7B6A}" type="sibTrans" cxnId="{93D1E8A5-105C-41A0-9118-D13CD8943105}">
      <dgm:prSet/>
      <dgm:spPr/>
      <dgm:t>
        <a:bodyPr/>
        <a:lstStyle/>
        <a:p>
          <a:endParaRPr lang="en-US"/>
        </a:p>
      </dgm:t>
    </dgm:pt>
    <dgm:pt modelId="{17D0FED8-B36E-4228-B6E4-41D79E431783}">
      <dgm:prSet custT="1"/>
      <dgm:spPr/>
      <dgm:t>
        <a:bodyPr/>
        <a:lstStyle/>
        <a:p>
          <a:r>
            <a:rPr lang="en-GB" sz="2400" dirty="0"/>
            <a:t>‘Warm’ and ‘cold’ pitching</a:t>
          </a:r>
          <a:endParaRPr lang="en-US" sz="2400" dirty="0"/>
        </a:p>
      </dgm:t>
    </dgm:pt>
    <dgm:pt modelId="{E2FF6FCC-F0AE-4D7B-B63D-07BBC7F67748}" type="parTrans" cxnId="{C7A829FF-5B7C-4838-99FA-9E9660324FB1}">
      <dgm:prSet/>
      <dgm:spPr/>
      <dgm:t>
        <a:bodyPr/>
        <a:lstStyle/>
        <a:p>
          <a:endParaRPr lang="en-US"/>
        </a:p>
      </dgm:t>
    </dgm:pt>
    <dgm:pt modelId="{9B2712FB-1288-4412-BF80-ABBC251477B5}" type="sibTrans" cxnId="{C7A829FF-5B7C-4838-99FA-9E9660324FB1}">
      <dgm:prSet/>
      <dgm:spPr/>
      <dgm:t>
        <a:bodyPr/>
        <a:lstStyle/>
        <a:p>
          <a:endParaRPr lang="en-US"/>
        </a:p>
      </dgm:t>
    </dgm:pt>
    <dgm:pt modelId="{402CC69B-7E4C-44B4-B713-19E279037E70}">
      <dgm:prSet custT="1"/>
      <dgm:spPr/>
      <dgm:t>
        <a:bodyPr/>
        <a:lstStyle/>
        <a:p>
          <a:r>
            <a:rPr lang="en-GB" sz="2400" dirty="0"/>
            <a:t>Write about what you’re doing</a:t>
          </a:r>
          <a:endParaRPr lang="en-US" sz="2400" dirty="0"/>
        </a:p>
      </dgm:t>
    </dgm:pt>
    <dgm:pt modelId="{DB7B215B-F26C-454B-B107-2CB6AFC2D575}" type="parTrans" cxnId="{EE5F81A7-BBFF-4705-878F-215FE6D6B20D}">
      <dgm:prSet/>
      <dgm:spPr/>
      <dgm:t>
        <a:bodyPr/>
        <a:lstStyle/>
        <a:p>
          <a:endParaRPr lang="en-US"/>
        </a:p>
      </dgm:t>
    </dgm:pt>
    <dgm:pt modelId="{D4D1D64A-783A-4B54-8469-AB899A7370B3}" type="sibTrans" cxnId="{EE5F81A7-BBFF-4705-878F-215FE6D6B20D}">
      <dgm:prSet/>
      <dgm:spPr/>
      <dgm:t>
        <a:bodyPr/>
        <a:lstStyle/>
        <a:p>
          <a:endParaRPr lang="en-US"/>
        </a:p>
      </dgm:t>
    </dgm:pt>
    <dgm:pt modelId="{A0D9945C-316C-4DE2-A061-3B3A39B6A5E2}">
      <dgm:prSet custT="1"/>
      <dgm:spPr/>
      <dgm:t>
        <a:bodyPr/>
        <a:lstStyle/>
        <a:p>
          <a:r>
            <a:rPr lang="en-GB" sz="2400" dirty="0"/>
            <a:t>Media appearances</a:t>
          </a:r>
          <a:endParaRPr lang="en-US" sz="2400" dirty="0"/>
        </a:p>
      </dgm:t>
    </dgm:pt>
    <dgm:pt modelId="{ED200F46-0B31-4C1D-8CBB-300FBA07345D}" type="parTrans" cxnId="{702143BB-10E7-4B3D-8A13-A2B6BEBFE02C}">
      <dgm:prSet/>
      <dgm:spPr/>
      <dgm:t>
        <a:bodyPr/>
        <a:lstStyle/>
        <a:p>
          <a:endParaRPr lang="en-US"/>
        </a:p>
      </dgm:t>
    </dgm:pt>
    <dgm:pt modelId="{28ED6BDA-21A4-44A9-BC9F-184A8B1FDEA0}" type="sibTrans" cxnId="{702143BB-10E7-4B3D-8A13-A2B6BEBFE02C}">
      <dgm:prSet/>
      <dgm:spPr/>
      <dgm:t>
        <a:bodyPr/>
        <a:lstStyle/>
        <a:p>
          <a:endParaRPr lang="en-US"/>
        </a:p>
      </dgm:t>
    </dgm:pt>
    <dgm:pt modelId="{213EB9A8-060C-426C-8341-754D776D40EA}">
      <dgm:prSet custT="1"/>
      <dgm:spPr/>
      <dgm:t>
        <a:bodyPr/>
        <a:lstStyle/>
        <a:p>
          <a:r>
            <a:rPr lang="en-GB" sz="2400" b="0" i="0" dirty="0"/>
            <a:t>Low-fee work </a:t>
          </a:r>
          <a:r>
            <a:rPr lang="en-GB" sz="2000" b="0" i="0" dirty="0" err="1"/>
            <a:t>eg</a:t>
          </a:r>
          <a:r>
            <a:rPr lang="en-GB" sz="2000" b="0" i="0" dirty="0"/>
            <a:t> guest blogpost</a:t>
          </a:r>
          <a:endParaRPr lang="en-US" sz="2000" dirty="0"/>
        </a:p>
      </dgm:t>
    </dgm:pt>
    <dgm:pt modelId="{44F69BBB-6B54-499F-8F08-0859FC2EA1D5}" type="parTrans" cxnId="{A45A7B33-7AC4-42E5-94DA-2CDA78968321}">
      <dgm:prSet/>
      <dgm:spPr/>
      <dgm:t>
        <a:bodyPr/>
        <a:lstStyle/>
        <a:p>
          <a:endParaRPr lang="en-US"/>
        </a:p>
      </dgm:t>
    </dgm:pt>
    <dgm:pt modelId="{5D05976A-9773-4657-8708-584D9C7AD52E}" type="sibTrans" cxnId="{A45A7B33-7AC4-42E5-94DA-2CDA78968321}">
      <dgm:prSet/>
      <dgm:spPr/>
      <dgm:t>
        <a:bodyPr/>
        <a:lstStyle/>
        <a:p>
          <a:endParaRPr lang="en-US"/>
        </a:p>
      </dgm:t>
    </dgm:pt>
    <dgm:pt modelId="{39E5721D-FF59-4E10-B6B5-D56D78928E3B}">
      <dgm:prSet custT="1"/>
      <dgm:spPr/>
      <dgm:t>
        <a:bodyPr/>
        <a:lstStyle/>
        <a:p>
          <a:r>
            <a:rPr lang="en-US" sz="2200" dirty="0"/>
            <a:t>Write for a media agency</a:t>
          </a:r>
          <a:endParaRPr lang="en-US" sz="1800" dirty="0"/>
        </a:p>
      </dgm:t>
    </dgm:pt>
    <dgm:pt modelId="{C4E51F24-4AD9-4074-8906-7054305A08C7}" type="parTrans" cxnId="{DC7409F4-DD0E-4346-B71F-7E8DB4C4BD25}">
      <dgm:prSet/>
      <dgm:spPr/>
      <dgm:t>
        <a:bodyPr/>
        <a:lstStyle/>
        <a:p>
          <a:endParaRPr lang="en-US"/>
        </a:p>
      </dgm:t>
    </dgm:pt>
    <dgm:pt modelId="{2002E909-CC69-4898-BAC3-408A49D31C57}" type="sibTrans" cxnId="{DC7409F4-DD0E-4346-B71F-7E8DB4C4BD25}">
      <dgm:prSet/>
      <dgm:spPr/>
      <dgm:t>
        <a:bodyPr/>
        <a:lstStyle/>
        <a:p>
          <a:endParaRPr lang="en-US"/>
        </a:p>
      </dgm:t>
    </dgm:pt>
    <dgm:pt modelId="{36F9075E-FB9A-4B4E-B704-D42348F3B7CD}">
      <dgm:prSet/>
      <dgm:spPr/>
      <dgm:t>
        <a:bodyPr/>
        <a:lstStyle/>
        <a:p>
          <a:r>
            <a:rPr lang="en-GB" b="1" dirty="0"/>
            <a:t>Freelance journalism:</a:t>
          </a:r>
          <a:endParaRPr lang="en-US" dirty="0"/>
        </a:p>
      </dgm:t>
    </dgm:pt>
    <dgm:pt modelId="{14337E01-978A-41BF-A05A-4EB6BD67D9D8}" type="sibTrans" cxnId="{CB740BF0-7912-4479-96C0-E85D21AA599F}">
      <dgm:prSet/>
      <dgm:spPr/>
      <dgm:t>
        <a:bodyPr/>
        <a:lstStyle/>
        <a:p>
          <a:endParaRPr lang="en-US"/>
        </a:p>
      </dgm:t>
    </dgm:pt>
    <dgm:pt modelId="{F369CDB4-FBF2-4C89-9255-DB2DBEA4F827}" type="parTrans" cxnId="{CB740BF0-7912-4479-96C0-E85D21AA599F}">
      <dgm:prSet/>
      <dgm:spPr/>
      <dgm:t>
        <a:bodyPr/>
        <a:lstStyle/>
        <a:p>
          <a:endParaRPr lang="en-US"/>
        </a:p>
      </dgm:t>
    </dgm:pt>
    <dgm:pt modelId="{C43822A6-D778-4519-B0BD-8A41BB26CC17}" type="pres">
      <dgm:prSet presAssocID="{B219E394-36E1-46B4-B6DB-1FEC81D62ED5}" presName="linear" presStyleCnt="0">
        <dgm:presLayoutVars>
          <dgm:animLvl val="lvl"/>
          <dgm:resizeHandles val="exact"/>
        </dgm:presLayoutVars>
      </dgm:prSet>
      <dgm:spPr/>
    </dgm:pt>
    <dgm:pt modelId="{5E1B3419-E048-431A-A4EE-ACB6E4812C32}" type="pres">
      <dgm:prSet presAssocID="{36F9075E-FB9A-4B4E-B704-D42348F3B7CD}" presName="parentText" presStyleLbl="node1" presStyleIdx="0" presStyleCnt="8" custLinFactNeighborX="93" custLinFactNeighborY="-31498">
        <dgm:presLayoutVars>
          <dgm:chMax val="0"/>
          <dgm:bulletEnabled val="1"/>
        </dgm:presLayoutVars>
      </dgm:prSet>
      <dgm:spPr/>
    </dgm:pt>
    <dgm:pt modelId="{1A71CAF2-A1DE-4FD2-9AC7-B611B2AC1542}" type="pres">
      <dgm:prSet presAssocID="{14337E01-978A-41BF-A05A-4EB6BD67D9D8}" presName="spacer" presStyleCnt="0"/>
      <dgm:spPr/>
    </dgm:pt>
    <dgm:pt modelId="{38470F95-A1B0-424F-9A0E-AE9A14C2C83D}" type="pres">
      <dgm:prSet presAssocID="{F0308CC6-D94B-4E18-A1A3-716C2BBDA59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7948F82-47AA-436F-9008-C1DF74E51828}" type="pres">
      <dgm:prSet presAssocID="{3AC246AA-9E62-440C-AC8A-5BE1C2B26EF4}" presName="spacer" presStyleCnt="0"/>
      <dgm:spPr/>
    </dgm:pt>
    <dgm:pt modelId="{5D618223-C609-48B0-85E9-86045B56F280}" type="pres">
      <dgm:prSet presAssocID="{3A68979F-9844-4F3C-969A-3E1728D05D9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D4C8483-B3FB-4169-A075-A553BE298E4C}" type="pres">
      <dgm:prSet presAssocID="{2225DFFB-C44B-4DD1-90A7-2F6B312B7B6A}" presName="spacer" presStyleCnt="0"/>
      <dgm:spPr/>
    </dgm:pt>
    <dgm:pt modelId="{1B9F9C17-D0F3-4A95-AA7B-D18D2B128BDE}" type="pres">
      <dgm:prSet presAssocID="{17D0FED8-B36E-4228-B6E4-41D79E43178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E10256B-79FC-479B-A5C9-74ACBA6464FE}" type="pres">
      <dgm:prSet presAssocID="{9B2712FB-1288-4412-BF80-ABBC251477B5}" presName="spacer" presStyleCnt="0"/>
      <dgm:spPr/>
    </dgm:pt>
    <dgm:pt modelId="{B95FA042-93FF-427E-9577-4C9098C03D5E}" type="pres">
      <dgm:prSet presAssocID="{402CC69B-7E4C-44B4-B713-19E279037E7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B29A73E-F30F-41E9-B3C9-2C227CDC9F0D}" type="pres">
      <dgm:prSet presAssocID="{D4D1D64A-783A-4B54-8469-AB899A7370B3}" presName="spacer" presStyleCnt="0"/>
      <dgm:spPr/>
    </dgm:pt>
    <dgm:pt modelId="{0A95DF63-F25C-48E9-9070-6BA518BC9287}" type="pres">
      <dgm:prSet presAssocID="{A0D9945C-316C-4DE2-A061-3B3A39B6A5E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58AA2E7-C46F-45DB-ABDB-B8463A2F49BF}" type="pres">
      <dgm:prSet presAssocID="{28ED6BDA-21A4-44A9-BC9F-184A8B1FDEA0}" presName="spacer" presStyleCnt="0"/>
      <dgm:spPr/>
    </dgm:pt>
    <dgm:pt modelId="{53811CD6-3EB3-4979-A96B-FA23127E9C9B}" type="pres">
      <dgm:prSet presAssocID="{213EB9A8-060C-426C-8341-754D776D40EA}" presName="parentText" presStyleLbl="node1" presStyleIdx="6" presStyleCnt="8" custLinFactNeighborX="-375" custLinFactNeighborY="31498">
        <dgm:presLayoutVars>
          <dgm:chMax val="0"/>
          <dgm:bulletEnabled val="1"/>
        </dgm:presLayoutVars>
      </dgm:prSet>
      <dgm:spPr/>
    </dgm:pt>
    <dgm:pt modelId="{A205D91E-BE36-47A7-8F80-57A94815C664}" type="pres">
      <dgm:prSet presAssocID="{5D05976A-9773-4657-8708-584D9C7AD52E}" presName="spacer" presStyleCnt="0"/>
      <dgm:spPr/>
    </dgm:pt>
    <dgm:pt modelId="{E57F5CD3-AB93-4085-B85C-D6330E0E4D3F}" type="pres">
      <dgm:prSet presAssocID="{39E5721D-FF59-4E10-B6B5-D56D78928E3B}" presName="parentText" presStyleLbl="node1" presStyleIdx="7" presStyleCnt="8" custScaleX="99673" custScaleY="123502">
        <dgm:presLayoutVars>
          <dgm:chMax val="0"/>
          <dgm:bulletEnabled val="1"/>
        </dgm:presLayoutVars>
      </dgm:prSet>
      <dgm:spPr/>
    </dgm:pt>
  </dgm:ptLst>
  <dgm:cxnLst>
    <dgm:cxn modelId="{BD6B0D00-FB6D-4A0A-84B6-4D046A42C89D}" srcId="{B219E394-36E1-46B4-B6DB-1FEC81D62ED5}" destId="{F0308CC6-D94B-4E18-A1A3-716C2BBDA599}" srcOrd="1" destOrd="0" parTransId="{E5B5C932-7176-4BA7-9A1F-E4CBAC0A734F}" sibTransId="{3AC246AA-9E62-440C-AC8A-5BE1C2B26EF4}"/>
    <dgm:cxn modelId="{82388232-3E4F-42DB-AA55-B9E984FB88D7}" type="presOf" srcId="{17D0FED8-B36E-4228-B6E4-41D79E431783}" destId="{1B9F9C17-D0F3-4A95-AA7B-D18D2B128BDE}" srcOrd="0" destOrd="0" presId="urn:microsoft.com/office/officeart/2005/8/layout/vList2"/>
    <dgm:cxn modelId="{A45A7B33-7AC4-42E5-94DA-2CDA78968321}" srcId="{B219E394-36E1-46B4-B6DB-1FEC81D62ED5}" destId="{213EB9A8-060C-426C-8341-754D776D40EA}" srcOrd="6" destOrd="0" parTransId="{44F69BBB-6B54-499F-8F08-0859FC2EA1D5}" sibTransId="{5D05976A-9773-4657-8708-584D9C7AD52E}"/>
    <dgm:cxn modelId="{0C4E7046-340C-42A2-8AC3-3418D06558F5}" type="presOf" srcId="{A0D9945C-316C-4DE2-A061-3B3A39B6A5E2}" destId="{0A95DF63-F25C-48E9-9070-6BA518BC9287}" srcOrd="0" destOrd="0" presId="urn:microsoft.com/office/officeart/2005/8/layout/vList2"/>
    <dgm:cxn modelId="{261C1269-FB12-4C3E-858F-B3FE0A5357C5}" type="presOf" srcId="{402CC69B-7E4C-44B4-B713-19E279037E70}" destId="{B95FA042-93FF-427E-9577-4C9098C03D5E}" srcOrd="0" destOrd="0" presId="urn:microsoft.com/office/officeart/2005/8/layout/vList2"/>
    <dgm:cxn modelId="{4A5B398C-B091-4B1C-BEE9-CCA785B430CA}" type="presOf" srcId="{3A68979F-9844-4F3C-969A-3E1728D05D9D}" destId="{5D618223-C609-48B0-85E9-86045B56F280}" srcOrd="0" destOrd="0" presId="urn:microsoft.com/office/officeart/2005/8/layout/vList2"/>
    <dgm:cxn modelId="{93D1E8A5-105C-41A0-9118-D13CD8943105}" srcId="{B219E394-36E1-46B4-B6DB-1FEC81D62ED5}" destId="{3A68979F-9844-4F3C-969A-3E1728D05D9D}" srcOrd="2" destOrd="0" parTransId="{7353D193-7FB8-438B-B9DA-0BEEDAC4F32D}" sibTransId="{2225DFFB-C44B-4DD1-90A7-2F6B312B7B6A}"/>
    <dgm:cxn modelId="{EE5F81A7-BBFF-4705-878F-215FE6D6B20D}" srcId="{B219E394-36E1-46B4-B6DB-1FEC81D62ED5}" destId="{402CC69B-7E4C-44B4-B713-19E279037E70}" srcOrd="4" destOrd="0" parTransId="{DB7B215B-F26C-454B-B107-2CB6AFC2D575}" sibTransId="{D4D1D64A-783A-4B54-8469-AB899A7370B3}"/>
    <dgm:cxn modelId="{6BB629AE-213E-4F34-9C0D-5BA319FEF4C7}" type="presOf" srcId="{36F9075E-FB9A-4B4E-B704-D42348F3B7CD}" destId="{5E1B3419-E048-431A-A4EE-ACB6E4812C32}" srcOrd="0" destOrd="0" presId="urn:microsoft.com/office/officeart/2005/8/layout/vList2"/>
    <dgm:cxn modelId="{006A9BB7-808D-4846-87EA-5F48BBDDE744}" type="presOf" srcId="{39E5721D-FF59-4E10-B6B5-D56D78928E3B}" destId="{E57F5CD3-AB93-4085-B85C-D6330E0E4D3F}" srcOrd="0" destOrd="0" presId="urn:microsoft.com/office/officeart/2005/8/layout/vList2"/>
    <dgm:cxn modelId="{702143BB-10E7-4B3D-8A13-A2B6BEBFE02C}" srcId="{B219E394-36E1-46B4-B6DB-1FEC81D62ED5}" destId="{A0D9945C-316C-4DE2-A061-3B3A39B6A5E2}" srcOrd="5" destOrd="0" parTransId="{ED200F46-0B31-4C1D-8CBB-300FBA07345D}" sibTransId="{28ED6BDA-21A4-44A9-BC9F-184A8B1FDEA0}"/>
    <dgm:cxn modelId="{24FD73CF-E369-4274-8E6D-CDFC5A5D4337}" type="presOf" srcId="{B219E394-36E1-46B4-B6DB-1FEC81D62ED5}" destId="{C43822A6-D778-4519-B0BD-8A41BB26CC17}" srcOrd="0" destOrd="0" presId="urn:microsoft.com/office/officeart/2005/8/layout/vList2"/>
    <dgm:cxn modelId="{78192BE5-D762-4F57-9914-4B5A8A377668}" type="presOf" srcId="{F0308CC6-D94B-4E18-A1A3-716C2BBDA599}" destId="{38470F95-A1B0-424F-9A0E-AE9A14C2C83D}" srcOrd="0" destOrd="0" presId="urn:microsoft.com/office/officeart/2005/8/layout/vList2"/>
    <dgm:cxn modelId="{CB740BF0-7912-4479-96C0-E85D21AA599F}" srcId="{B219E394-36E1-46B4-B6DB-1FEC81D62ED5}" destId="{36F9075E-FB9A-4B4E-B704-D42348F3B7CD}" srcOrd="0" destOrd="0" parTransId="{F369CDB4-FBF2-4C89-9255-DB2DBEA4F827}" sibTransId="{14337E01-978A-41BF-A05A-4EB6BD67D9D8}"/>
    <dgm:cxn modelId="{DC7409F4-DD0E-4346-B71F-7E8DB4C4BD25}" srcId="{B219E394-36E1-46B4-B6DB-1FEC81D62ED5}" destId="{39E5721D-FF59-4E10-B6B5-D56D78928E3B}" srcOrd="7" destOrd="0" parTransId="{C4E51F24-4AD9-4074-8906-7054305A08C7}" sibTransId="{2002E909-CC69-4898-BAC3-408A49D31C57}"/>
    <dgm:cxn modelId="{6D09DBF6-9032-4601-ABB7-0600BA912517}" type="presOf" srcId="{213EB9A8-060C-426C-8341-754D776D40EA}" destId="{53811CD6-3EB3-4979-A96B-FA23127E9C9B}" srcOrd="0" destOrd="0" presId="urn:microsoft.com/office/officeart/2005/8/layout/vList2"/>
    <dgm:cxn modelId="{C7A829FF-5B7C-4838-99FA-9E9660324FB1}" srcId="{B219E394-36E1-46B4-B6DB-1FEC81D62ED5}" destId="{17D0FED8-B36E-4228-B6E4-41D79E431783}" srcOrd="3" destOrd="0" parTransId="{E2FF6FCC-F0AE-4D7B-B63D-07BBC7F67748}" sibTransId="{9B2712FB-1288-4412-BF80-ABBC251477B5}"/>
    <dgm:cxn modelId="{1179D4F6-9BD8-484E-8290-F056E68FAF0C}" type="presParOf" srcId="{C43822A6-D778-4519-B0BD-8A41BB26CC17}" destId="{5E1B3419-E048-431A-A4EE-ACB6E4812C32}" srcOrd="0" destOrd="0" presId="urn:microsoft.com/office/officeart/2005/8/layout/vList2"/>
    <dgm:cxn modelId="{340DAE58-D7D3-43A1-8099-C1AD8C6ED1C3}" type="presParOf" srcId="{C43822A6-D778-4519-B0BD-8A41BB26CC17}" destId="{1A71CAF2-A1DE-4FD2-9AC7-B611B2AC1542}" srcOrd="1" destOrd="0" presId="urn:microsoft.com/office/officeart/2005/8/layout/vList2"/>
    <dgm:cxn modelId="{3CE21219-8DB4-41D1-88CB-08F0183EC2FF}" type="presParOf" srcId="{C43822A6-D778-4519-B0BD-8A41BB26CC17}" destId="{38470F95-A1B0-424F-9A0E-AE9A14C2C83D}" srcOrd="2" destOrd="0" presId="urn:microsoft.com/office/officeart/2005/8/layout/vList2"/>
    <dgm:cxn modelId="{C5CCE908-960F-42F5-AEE5-B907D247ECBC}" type="presParOf" srcId="{C43822A6-D778-4519-B0BD-8A41BB26CC17}" destId="{07948F82-47AA-436F-9008-C1DF74E51828}" srcOrd="3" destOrd="0" presId="urn:microsoft.com/office/officeart/2005/8/layout/vList2"/>
    <dgm:cxn modelId="{FEB78CE1-21D2-48C3-8F1D-83A314524D4B}" type="presParOf" srcId="{C43822A6-D778-4519-B0BD-8A41BB26CC17}" destId="{5D618223-C609-48B0-85E9-86045B56F280}" srcOrd="4" destOrd="0" presId="urn:microsoft.com/office/officeart/2005/8/layout/vList2"/>
    <dgm:cxn modelId="{673BFEA3-2A8A-4A70-911A-8085F88DA554}" type="presParOf" srcId="{C43822A6-D778-4519-B0BD-8A41BB26CC17}" destId="{6D4C8483-B3FB-4169-A075-A553BE298E4C}" srcOrd="5" destOrd="0" presId="urn:microsoft.com/office/officeart/2005/8/layout/vList2"/>
    <dgm:cxn modelId="{7323EED9-BE59-4922-ADA4-8AF63D816B46}" type="presParOf" srcId="{C43822A6-D778-4519-B0BD-8A41BB26CC17}" destId="{1B9F9C17-D0F3-4A95-AA7B-D18D2B128BDE}" srcOrd="6" destOrd="0" presId="urn:microsoft.com/office/officeart/2005/8/layout/vList2"/>
    <dgm:cxn modelId="{95171307-0313-454F-85DA-14A40B33B250}" type="presParOf" srcId="{C43822A6-D778-4519-B0BD-8A41BB26CC17}" destId="{4E10256B-79FC-479B-A5C9-74ACBA6464FE}" srcOrd="7" destOrd="0" presId="urn:microsoft.com/office/officeart/2005/8/layout/vList2"/>
    <dgm:cxn modelId="{4A14B0AB-2F84-45F9-9615-67B6FFFEF171}" type="presParOf" srcId="{C43822A6-D778-4519-B0BD-8A41BB26CC17}" destId="{B95FA042-93FF-427E-9577-4C9098C03D5E}" srcOrd="8" destOrd="0" presId="urn:microsoft.com/office/officeart/2005/8/layout/vList2"/>
    <dgm:cxn modelId="{909360D2-820B-4229-B0E6-3B379F9C7B59}" type="presParOf" srcId="{C43822A6-D778-4519-B0BD-8A41BB26CC17}" destId="{FB29A73E-F30F-41E9-B3C9-2C227CDC9F0D}" srcOrd="9" destOrd="0" presId="urn:microsoft.com/office/officeart/2005/8/layout/vList2"/>
    <dgm:cxn modelId="{A7C694F6-28FB-4FEE-9B23-BB4C24D1C45B}" type="presParOf" srcId="{C43822A6-D778-4519-B0BD-8A41BB26CC17}" destId="{0A95DF63-F25C-48E9-9070-6BA518BC9287}" srcOrd="10" destOrd="0" presId="urn:microsoft.com/office/officeart/2005/8/layout/vList2"/>
    <dgm:cxn modelId="{9A9FA866-43D0-45AD-9E87-BC0466DEBF34}" type="presParOf" srcId="{C43822A6-D778-4519-B0BD-8A41BB26CC17}" destId="{F58AA2E7-C46F-45DB-ABDB-B8463A2F49BF}" srcOrd="11" destOrd="0" presId="urn:microsoft.com/office/officeart/2005/8/layout/vList2"/>
    <dgm:cxn modelId="{B57083D3-F641-4EE7-8B71-7E88D37D0321}" type="presParOf" srcId="{C43822A6-D778-4519-B0BD-8A41BB26CC17}" destId="{53811CD6-3EB3-4979-A96B-FA23127E9C9B}" srcOrd="12" destOrd="0" presId="urn:microsoft.com/office/officeart/2005/8/layout/vList2"/>
    <dgm:cxn modelId="{BD8A197E-1327-4405-8AA0-4E2D3D607640}" type="presParOf" srcId="{C43822A6-D778-4519-B0BD-8A41BB26CC17}" destId="{A205D91E-BE36-47A7-8F80-57A94815C664}" srcOrd="13" destOrd="0" presId="urn:microsoft.com/office/officeart/2005/8/layout/vList2"/>
    <dgm:cxn modelId="{86FE5715-8C49-4D0F-BCEB-9456C5DAB865}" type="presParOf" srcId="{C43822A6-D778-4519-B0BD-8A41BB26CC17}" destId="{E57F5CD3-AB93-4085-B85C-D6330E0E4D3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9E394-36E1-46B4-B6DB-1FEC81D62E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9075E-FB9A-4B4E-B704-D42348F3B7CD}">
      <dgm:prSet custT="1"/>
      <dgm:spPr/>
      <dgm:t>
        <a:bodyPr/>
        <a:lstStyle/>
        <a:p>
          <a:r>
            <a:rPr lang="en-GB" sz="2400" b="1" dirty="0"/>
            <a:t>Diversifying:</a:t>
          </a:r>
          <a:endParaRPr lang="en-US" sz="2400" dirty="0"/>
        </a:p>
      </dgm:t>
    </dgm:pt>
    <dgm:pt modelId="{F369CDB4-FBF2-4C89-9255-DB2DBEA4F827}" type="parTrans" cxnId="{CB740BF0-7912-4479-96C0-E85D21AA599F}">
      <dgm:prSet/>
      <dgm:spPr/>
      <dgm:t>
        <a:bodyPr/>
        <a:lstStyle/>
        <a:p>
          <a:endParaRPr lang="en-US"/>
        </a:p>
      </dgm:t>
    </dgm:pt>
    <dgm:pt modelId="{14337E01-978A-41BF-A05A-4EB6BD67D9D8}" type="sibTrans" cxnId="{CB740BF0-7912-4479-96C0-E85D21AA599F}">
      <dgm:prSet/>
      <dgm:spPr/>
      <dgm:t>
        <a:bodyPr/>
        <a:lstStyle/>
        <a:p>
          <a:endParaRPr lang="en-US"/>
        </a:p>
      </dgm:t>
    </dgm:pt>
    <dgm:pt modelId="{F0308CC6-D94B-4E18-A1A3-716C2BBDA599}">
      <dgm:prSet custT="1"/>
      <dgm:spPr/>
      <dgm:t>
        <a:bodyPr/>
        <a:lstStyle/>
        <a:p>
          <a:r>
            <a:rPr lang="en-GB" sz="2400"/>
            <a:t>Other </a:t>
          </a:r>
          <a:r>
            <a:rPr lang="en-GB" sz="2400" dirty="0"/>
            <a:t>types of content </a:t>
          </a:r>
          <a:r>
            <a:rPr lang="en-GB" sz="2000" dirty="0" err="1"/>
            <a:t>eg</a:t>
          </a:r>
          <a:r>
            <a:rPr lang="en-GB" sz="2000" dirty="0"/>
            <a:t> </a:t>
          </a:r>
          <a:r>
            <a:rPr lang="en-GB" sz="2000" dirty="0" err="1"/>
            <a:t>sciencepod</a:t>
          </a:r>
          <a:r>
            <a:rPr lang="en-GB" sz="2000" dirty="0"/>
            <a:t>/content-creators/</a:t>
          </a:r>
          <a:endParaRPr lang="en-US" sz="2000" dirty="0"/>
        </a:p>
      </dgm:t>
    </dgm:pt>
    <dgm:pt modelId="{E5B5C932-7176-4BA7-9A1F-E4CBAC0A734F}" type="parTrans" cxnId="{BD6B0D00-FB6D-4A0A-84B6-4D046A42C89D}">
      <dgm:prSet/>
      <dgm:spPr/>
      <dgm:t>
        <a:bodyPr/>
        <a:lstStyle/>
        <a:p>
          <a:endParaRPr lang="en-US"/>
        </a:p>
      </dgm:t>
    </dgm:pt>
    <dgm:pt modelId="{3AC246AA-9E62-440C-AC8A-5BE1C2B26EF4}" type="sibTrans" cxnId="{BD6B0D00-FB6D-4A0A-84B6-4D046A42C89D}">
      <dgm:prSet/>
      <dgm:spPr/>
      <dgm:t>
        <a:bodyPr/>
        <a:lstStyle/>
        <a:p>
          <a:endParaRPr lang="en-US"/>
        </a:p>
      </dgm:t>
    </dgm:pt>
    <dgm:pt modelId="{3A68979F-9844-4F3C-969A-3E1728D05D9D}">
      <dgm:prSet custT="1"/>
      <dgm:spPr/>
      <dgm:t>
        <a:bodyPr/>
        <a:lstStyle/>
        <a:p>
          <a:r>
            <a:rPr lang="en-GB" sz="2400" dirty="0"/>
            <a:t>Speaking/chairing seminars</a:t>
          </a:r>
          <a:endParaRPr lang="en-US" sz="2400" dirty="0"/>
        </a:p>
      </dgm:t>
    </dgm:pt>
    <dgm:pt modelId="{7353D193-7FB8-438B-B9DA-0BEEDAC4F32D}" type="parTrans" cxnId="{93D1E8A5-105C-41A0-9118-D13CD8943105}">
      <dgm:prSet/>
      <dgm:spPr/>
      <dgm:t>
        <a:bodyPr/>
        <a:lstStyle/>
        <a:p>
          <a:endParaRPr lang="en-US"/>
        </a:p>
      </dgm:t>
    </dgm:pt>
    <dgm:pt modelId="{2225DFFB-C44B-4DD1-90A7-2F6B312B7B6A}" type="sibTrans" cxnId="{93D1E8A5-105C-41A0-9118-D13CD8943105}">
      <dgm:prSet/>
      <dgm:spPr/>
      <dgm:t>
        <a:bodyPr/>
        <a:lstStyle/>
        <a:p>
          <a:endParaRPr lang="en-US"/>
        </a:p>
      </dgm:t>
    </dgm:pt>
    <dgm:pt modelId="{402CC69B-7E4C-44B4-B713-19E279037E70}">
      <dgm:prSet custT="1"/>
      <dgm:spPr/>
      <dgm:t>
        <a:bodyPr/>
        <a:lstStyle/>
        <a:p>
          <a:r>
            <a:rPr lang="en-US" sz="2400" dirty="0"/>
            <a:t>Books </a:t>
          </a:r>
          <a:r>
            <a:rPr lang="en-US" sz="2100" dirty="0"/>
            <a:t>(&amp; other passive income)</a:t>
          </a:r>
        </a:p>
      </dgm:t>
    </dgm:pt>
    <dgm:pt modelId="{DB7B215B-F26C-454B-B107-2CB6AFC2D575}" type="parTrans" cxnId="{EE5F81A7-BBFF-4705-878F-215FE6D6B20D}">
      <dgm:prSet/>
      <dgm:spPr/>
      <dgm:t>
        <a:bodyPr/>
        <a:lstStyle/>
        <a:p>
          <a:endParaRPr lang="en-US"/>
        </a:p>
      </dgm:t>
    </dgm:pt>
    <dgm:pt modelId="{D4D1D64A-783A-4B54-8469-AB899A7370B3}" type="sibTrans" cxnId="{EE5F81A7-BBFF-4705-878F-215FE6D6B20D}">
      <dgm:prSet/>
      <dgm:spPr/>
      <dgm:t>
        <a:bodyPr/>
        <a:lstStyle/>
        <a:p>
          <a:endParaRPr lang="en-US"/>
        </a:p>
      </dgm:t>
    </dgm:pt>
    <dgm:pt modelId="{17D0FED8-B36E-4228-B6E4-41D79E431783}">
      <dgm:prSet custT="1"/>
      <dgm:spPr/>
      <dgm:t>
        <a:bodyPr/>
        <a:lstStyle/>
        <a:p>
          <a:r>
            <a:rPr lang="en-GB" sz="2400" dirty="0"/>
            <a:t>PR</a:t>
          </a:r>
          <a:endParaRPr lang="en-US" sz="2400" dirty="0"/>
        </a:p>
      </dgm:t>
    </dgm:pt>
    <dgm:pt modelId="{9B2712FB-1288-4412-BF80-ABBC251477B5}" type="sibTrans" cxnId="{C7A829FF-5B7C-4838-99FA-9E9660324FB1}">
      <dgm:prSet/>
      <dgm:spPr/>
      <dgm:t>
        <a:bodyPr/>
        <a:lstStyle/>
        <a:p>
          <a:endParaRPr lang="en-US"/>
        </a:p>
      </dgm:t>
    </dgm:pt>
    <dgm:pt modelId="{E2FF6FCC-F0AE-4D7B-B63D-07BBC7F67748}" type="parTrans" cxnId="{C7A829FF-5B7C-4838-99FA-9E9660324FB1}">
      <dgm:prSet/>
      <dgm:spPr/>
      <dgm:t>
        <a:bodyPr/>
        <a:lstStyle/>
        <a:p>
          <a:endParaRPr lang="en-US"/>
        </a:p>
      </dgm:t>
    </dgm:pt>
    <dgm:pt modelId="{A0D9945C-316C-4DE2-A061-3B3A39B6A5E2}">
      <dgm:prSet custT="1"/>
      <dgm:spPr/>
      <dgm:t>
        <a:bodyPr/>
        <a:lstStyle/>
        <a:p>
          <a:r>
            <a:rPr lang="en-US" sz="2400" dirty="0"/>
            <a:t>Media training</a:t>
          </a:r>
        </a:p>
      </dgm:t>
    </dgm:pt>
    <dgm:pt modelId="{28ED6BDA-21A4-44A9-BC9F-184A8B1FDEA0}" type="sibTrans" cxnId="{702143BB-10E7-4B3D-8A13-A2B6BEBFE02C}">
      <dgm:prSet/>
      <dgm:spPr/>
      <dgm:t>
        <a:bodyPr/>
        <a:lstStyle/>
        <a:p>
          <a:endParaRPr lang="en-US"/>
        </a:p>
      </dgm:t>
    </dgm:pt>
    <dgm:pt modelId="{ED200F46-0B31-4C1D-8CBB-300FBA07345D}" type="parTrans" cxnId="{702143BB-10E7-4B3D-8A13-A2B6BEBFE02C}">
      <dgm:prSet/>
      <dgm:spPr/>
      <dgm:t>
        <a:bodyPr/>
        <a:lstStyle/>
        <a:p>
          <a:endParaRPr lang="en-US"/>
        </a:p>
      </dgm:t>
    </dgm:pt>
    <dgm:pt modelId="{213EB9A8-060C-426C-8341-754D776D40EA}">
      <dgm:prSet custT="1"/>
      <dgm:spPr/>
      <dgm:t>
        <a:bodyPr/>
        <a:lstStyle/>
        <a:p>
          <a:r>
            <a:rPr lang="en-US" sz="2400" dirty="0"/>
            <a:t>Sub-contracting</a:t>
          </a:r>
        </a:p>
      </dgm:t>
    </dgm:pt>
    <dgm:pt modelId="{5D05976A-9773-4657-8708-584D9C7AD52E}" type="sibTrans" cxnId="{A45A7B33-7AC4-42E5-94DA-2CDA78968321}">
      <dgm:prSet/>
      <dgm:spPr/>
      <dgm:t>
        <a:bodyPr/>
        <a:lstStyle/>
        <a:p>
          <a:endParaRPr lang="en-US"/>
        </a:p>
      </dgm:t>
    </dgm:pt>
    <dgm:pt modelId="{44F69BBB-6B54-499F-8F08-0859FC2EA1D5}" type="parTrans" cxnId="{A45A7B33-7AC4-42E5-94DA-2CDA78968321}">
      <dgm:prSet/>
      <dgm:spPr/>
      <dgm:t>
        <a:bodyPr/>
        <a:lstStyle/>
        <a:p>
          <a:endParaRPr lang="en-US"/>
        </a:p>
      </dgm:t>
    </dgm:pt>
    <dgm:pt modelId="{C43822A6-D778-4519-B0BD-8A41BB26CC17}" type="pres">
      <dgm:prSet presAssocID="{B219E394-36E1-46B4-B6DB-1FEC81D62ED5}" presName="linear" presStyleCnt="0">
        <dgm:presLayoutVars>
          <dgm:animLvl val="lvl"/>
          <dgm:resizeHandles val="exact"/>
        </dgm:presLayoutVars>
      </dgm:prSet>
      <dgm:spPr/>
    </dgm:pt>
    <dgm:pt modelId="{5E1B3419-E048-431A-A4EE-ACB6E4812C32}" type="pres">
      <dgm:prSet presAssocID="{36F9075E-FB9A-4B4E-B704-D42348F3B7CD}" presName="parentText" presStyleLbl="node1" presStyleIdx="0" presStyleCnt="7" custScaleY="189137" custLinFactY="-330701" custLinFactNeighborY="-400000">
        <dgm:presLayoutVars>
          <dgm:chMax val="0"/>
          <dgm:bulletEnabled val="1"/>
        </dgm:presLayoutVars>
      </dgm:prSet>
      <dgm:spPr/>
    </dgm:pt>
    <dgm:pt modelId="{1A71CAF2-A1DE-4FD2-9AC7-B611B2AC1542}" type="pres">
      <dgm:prSet presAssocID="{14337E01-978A-41BF-A05A-4EB6BD67D9D8}" presName="spacer" presStyleCnt="0"/>
      <dgm:spPr/>
    </dgm:pt>
    <dgm:pt modelId="{38470F95-A1B0-424F-9A0E-AE9A14C2C83D}" type="pres">
      <dgm:prSet presAssocID="{F0308CC6-D94B-4E18-A1A3-716C2BBDA599}" presName="parentText" presStyleLbl="node1" presStyleIdx="1" presStyleCnt="7" custScaleX="100000" custScaleY="167500" custLinFactY="-269299" custLinFactNeighborY="-300000">
        <dgm:presLayoutVars>
          <dgm:chMax val="0"/>
          <dgm:bulletEnabled val="1"/>
        </dgm:presLayoutVars>
      </dgm:prSet>
      <dgm:spPr/>
    </dgm:pt>
    <dgm:pt modelId="{07948F82-47AA-436F-9008-C1DF74E51828}" type="pres">
      <dgm:prSet presAssocID="{3AC246AA-9E62-440C-AC8A-5BE1C2B26EF4}" presName="spacer" presStyleCnt="0"/>
      <dgm:spPr/>
    </dgm:pt>
    <dgm:pt modelId="{5D618223-C609-48B0-85E9-86045B56F280}" type="pres">
      <dgm:prSet presAssocID="{3A68979F-9844-4F3C-969A-3E1728D05D9D}" presName="parentText" presStyleLbl="node1" presStyleIdx="2" presStyleCnt="7" custLinFactY="-261535" custLinFactNeighborY="-300000">
        <dgm:presLayoutVars>
          <dgm:chMax val="0"/>
          <dgm:bulletEnabled val="1"/>
        </dgm:presLayoutVars>
      </dgm:prSet>
      <dgm:spPr/>
    </dgm:pt>
    <dgm:pt modelId="{6D4C8483-B3FB-4169-A075-A553BE298E4C}" type="pres">
      <dgm:prSet presAssocID="{2225DFFB-C44B-4DD1-90A7-2F6B312B7B6A}" presName="spacer" presStyleCnt="0"/>
      <dgm:spPr/>
    </dgm:pt>
    <dgm:pt modelId="{1B9F9C17-D0F3-4A95-AA7B-D18D2B128BDE}" type="pres">
      <dgm:prSet presAssocID="{17D0FED8-B36E-4228-B6E4-41D79E431783}" presName="parentText" presStyleLbl="node1" presStyleIdx="3" presStyleCnt="7" custLinFactY="-257009" custLinFactNeighborY="-300000">
        <dgm:presLayoutVars>
          <dgm:chMax val="0"/>
          <dgm:bulletEnabled val="1"/>
        </dgm:presLayoutVars>
      </dgm:prSet>
      <dgm:spPr/>
    </dgm:pt>
    <dgm:pt modelId="{4E10256B-79FC-479B-A5C9-74ACBA6464FE}" type="pres">
      <dgm:prSet presAssocID="{9B2712FB-1288-4412-BF80-ABBC251477B5}" presName="spacer" presStyleCnt="0"/>
      <dgm:spPr/>
    </dgm:pt>
    <dgm:pt modelId="{B95FA042-93FF-427E-9577-4C9098C03D5E}" type="pres">
      <dgm:prSet presAssocID="{402CC69B-7E4C-44B4-B713-19E279037E70}" presName="parentText" presStyleLbl="node1" presStyleIdx="4" presStyleCnt="7" custLinFactY="-246911" custLinFactNeighborY="-300000">
        <dgm:presLayoutVars>
          <dgm:chMax val="0"/>
          <dgm:bulletEnabled val="1"/>
        </dgm:presLayoutVars>
      </dgm:prSet>
      <dgm:spPr/>
    </dgm:pt>
    <dgm:pt modelId="{FB29A73E-F30F-41E9-B3C9-2C227CDC9F0D}" type="pres">
      <dgm:prSet presAssocID="{D4D1D64A-783A-4B54-8469-AB899A7370B3}" presName="spacer" presStyleCnt="0"/>
      <dgm:spPr/>
    </dgm:pt>
    <dgm:pt modelId="{0A95DF63-F25C-48E9-9070-6BA518BC9287}" type="pres">
      <dgm:prSet presAssocID="{A0D9945C-316C-4DE2-A061-3B3A39B6A5E2}" presName="parentText" presStyleLbl="node1" presStyleIdx="5" presStyleCnt="7" custScaleX="100113" custLinFactY="-243635" custLinFactNeighborY="-300000">
        <dgm:presLayoutVars>
          <dgm:chMax val="0"/>
          <dgm:bulletEnabled val="1"/>
        </dgm:presLayoutVars>
      </dgm:prSet>
      <dgm:spPr/>
    </dgm:pt>
    <dgm:pt modelId="{F58AA2E7-C46F-45DB-ABDB-B8463A2F49BF}" type="pres">
      <dgm:prSet presAssocID="{28ED6BDA-21A4-44A9-BC9F-184A8B1FDEA0}" presName="spacer" presStyleCnt="0"/>
      <dgm:spPr/>
    </dgm:pt>
    <dgm:pt modelId="{53811CD6-3EB3-4979-A96B-FA23127E9C9B}" type="pres">
      <dgm:prSet presAssocID="{213EB9A8-060C-426C-8341-754D776D40EA}" presName="parentText" presStyleLbl="node1" presStyleIdx="6" presStyleCnt="7" custLinFactY="-241349" custLinFactNeighborY="-300000">
        <dgm:presLayoutVars>
          <dgm:chMax val="0"/>
          <dgm:bulletEnabled val="1"/>
        </dgm:presLayoutVars>
      </dgm:prSet>
      <dgm:spPr/>
    </dgm:pt>
  </dgm:ptLst>
  <dgm:cxnLst>
    <dgm:cxn modelId="{BD6B0D00-FB6D-4A0A-84B6-4D046A42C89D}" srcId="{B219E394-36E1-46B4-B6DB-1FEC81D62ED5}" destId="{F0308CC6-D94B-4E18-A1A3-716C2BBDA599}" srcOrd="1" destOrd="0" parTransId="{E5B5C932-7176-4BA7-9A1F-E4CBAC0A734F}" sibTransId="{3AC246AA-9E62-440C-AC8A-5BE1C2B26EF4}"/>
    <dgm:cxn modelId="{82388232-3E4F-42DB-AA55-B9E984FB88D7}" type="presOf" srcId="{17D0FED8-B36E-4228-B6E4-41D79E431783}" destId="{1B9F9C17-D0F3-4A95-AA7B-D18D2B128BDE}" srcOrd="0" destOrd="0" presId="urn:microsoft.com/office/officeart/2005/8/layout/vList2"/>
    <dgm:cxn modelId="{A45A7B33-7AC4-42E5-94DA-2CDA78968321}" srcId="{B219E394-36E1-46B4-B6DB-1FEC81D62ED5}" destId="{213EB9A8-060C-426C-8341-754D776D40EA}" srcOrd="6" destOrd="0" parTransId="{44F69BBB-6B54-499F-8F08-0859FC2EA1D5}" sibTransId="{5D05976A-9773-4657-8708-584D9C7AD52E}"/>
    <dgm:cxn modelId="{0C4E7046-340C-42A2-8AC3-3418D06558F5}" type="presOf" srcId="{A0D9945C-316C-4DE2-A061-3B3A39B6A5E2}" destId="{0A95DF63-F25C-48E9-9070-6BA518BC9287}" srcOrd="0" destOrd="0" presId="urn:microsoft.com/office/officeart/2005/8/layout/vList2"/>
    <dgm:cxn modelId="{261C1269-FB12-4C3E-858F-B3FE0A5357C5}" type="presOf" srcId="{402CC69B-7E4C-44B4-B713-19E279037E70}" destId="{B95FA042-93FF-427E-9577-4C9098C03D5E}" srcOrd="0" destOrd="0" presId="urn:microsoft.com/office/officeart/2005/8/layout/vList2"/>
    <dgm:cxn modelId="{4A5B398C-B091-4B1C-BEE9-CCA785B430CA}" type="presOf" srcId="{3A68979F-9844-4F3C-969A-3E1728D05D9D}" destId="{5D618223-C609-48B0-85E9-86045B56F280}" srcOrd="0" destOrd="0" presId="urn:microsoft.com/office/officeart/2005/8/layout/vList2"/>
    <dgm:cxn modelId="{93D1E8A5-105C-41A0-9118-D13CD8943105}" srcId="{B219E394-36E1-46B4-B6DB-1FEC81D62ED5}" destId="{3A68979F-9844-4F3C-969A-3E1728D05D9D}" srcOrd="2" destOrd="0" parTransId="{7353D193-7FB8-438B-B9DA-0BEEDAC4F32D}" sibTransId="{2225DFFB-C44B-4DD1-90A7-2F6B312B7B6A}"/>
    <dgm:cxn modelId="{EE5F81A7-BBFF-4705-878F-215FE6D6B20D}" srcId="{B219E394-36E1-46B4-B6DB-1FEC81D62ED5}" destId="{402CC69B-7E4C-44B4-B713-19E279037E70}" srcOrd="4" destOrd="0" parTransId="{DB7B215B-F26C-454B-B107-2CB6AFC2D575}" sibTransId="{D4D1D64A-783A-4B54-8469-AB899A7370B3}"/>
    <dgm:cxn modelId="{6BB629AE-213E-4F34-9C0D-5BA319FEF4C7}" type="presOf" srcId="{36F9075E-FB9A-4B4E-B704-D42348F3B7CD}" destId="{5E1B3419-E048-431A-A4EE-ACB6E4812C32}" srcOrd="0" destOrd="0" presId="urn:microsoft.com/office/officeart/2005/8/layout/vList2"/>
    <dgm:cxn modelId="{702143BB-10E7-4B3D-8A13-A2B6BEBFE02C}" srcId="{B219E394-36E1-46B4-B6DB-1FEC81D62ED5}" destId="{A0D9945C-316C-4DE2-A061-3B3A39B6A5E2}" srcOrd="5" destOrd="0" parTransId="{ED200F46-0B31-4C1D-8CBB-300FBA07345D}" sibTransId="{28ED6BDA-21A4-44A9-BC9F-184A8B1FDEA0}"/>
    <dgm:cxn modelId="{24FD73CF-E369-4274-8E6D-CDFC5A5D4337}" type="presOf" srcId="{B219E394-36E1-46B4-B6DB-1FEC81D62ED5}" destId="{C43822A6-D778-4519-B0BD-8A41BB26CC17}" srcOrd="0" destOrd="0" presId="urn:microsoft.com/office/officeart/2005/8/layout/vList2"/>
    <dgm:cxn modelId="{78192BE5-D762-4F57-9914-4B5A8A377668}" type="presOf" srcId="{F0308CC6-D94B-4E18-A1A3-716C2BBDA599}" destId="{38470F95-A1B0-424F-9A0E-AE9A14C2C83D}" srcOrd="0" destOrd="0" presId="urn:microsoft.com/office/officeart/2005/8/layout/vList2"/>
    <dgm:cxn modelId="{CB740BF0-7912-4479-96C0-E85D21AA599F}" srcId="{B219E394-36E1-46B4-B6DB-1FEC81D62ED5}" destId="{36F9075E-FB9A-4B4E-B704-D42348F3B7CD}" srcOrd="0" destOrd="0" parTransId="{F369CDB4-FBF2-4C89-9255-DB2DBEA4F827}" sibTransId="{14337E01-978A-41BF-A05A-4EB6BD67D9D8}"/>
    <dgm:cxn modelId="{6D09DBF6-9032-4601-ABB7-0600BA912517}" type="presOf" srcId="{213EB9A8-060C-426C-8341-754D776D40EA}" destId="{53811CD6-3EB3-4979-A96B-FA23127E9C9B}" srcOrd="0" destOrd="0" presId="urn:microsoft.com/office/officeart/2005/8/layout/vList2"/>
    <dgm:cxn modelId="{C7A829FF-5B7C-4838-99FA-9E9660324FB1}" srcId="{B219E394-36E1-46B4-B6DB-1FEC81D62ED5}" destId="{17D0FED8-B36E-4228-B6E4-41D79E431783}" srcOrd="3" destOrd="0" parTransId="{E2FF6FCC-F0AE-4D7B-B63D-07BBC7F67748}" sibTransId="{9B2712FB-1288-4412-BF80-ABBC251477B5}"/>
    <dgm:cxn modelId="{1179D4F6-9BD8-484E-8290-F056E68FAF0C}" type="presParOf" srcId="{C43822A6-D778-4519-B0BD-8A41BB26CC17}" destId="{5E1B3419-E048-431A-A4EE-ACB6E4812C32}" srcOrd="0" destOrd="0" presId="urn:microsoft.com/office/officeart/2005/8/layout/vList2"/>
    <dgm:cxn modelId="{340DAE58-D7D3-43A1-8099-C1AD8C6ED1C3}" type="presParOf" srcId="{C43822A6-D778-4519-B0BD-8A41BB26CC17}" destId="{1A71CAF2-A1DE-4FD2-9AC7-B611B2AC1542}" srcOrd="1" destOrd="0" presId="urn:microsoft.com/office/officeart/2005/8/layout/vList2"/>
    <dgm:cxn modelId="{3CE21219-8DB4-41D1-88CB-08F0183EC2FF}" type="presParOf" srcId="{C43822A6-D778-4519-B0BD-8A41BB26CC17}" destId="{38470F95-A1B0-424F-9A0E-AE9A14C2C83D}" srcOrd="2" destOrd="0" presId="urn:microsoft.com/office/officeart/2005/8/layout/vList2"/>
    <dgm:cxn modelId="{C5CCE908-960F-42F5-AEE5-B907D247ECBC}" type="presParOf" srcId="{C43822A6-D778-4519-B0BD-8A41BB26CC17}" destId="{07948F82-47AA-436F-9008-C1DF74E51828}" srcOrd="3" destOrd="0" presId="urn:microsoft.com/office/officeart/2005/8/layout/vList2"/>
    <dgm:cxn modelId="{FEB78CE1-21D2-48C3-8F1D-83A314524D4B}" type="presParOf" srcId="{C43822A6-D778-4519-B0BD-8A41BB26CC17}" destId="{5D618223-C609-48B0-85E9-86045B56F280}" srcOrd="4" destOrd="0" presId="urn:microsoft.com/office/officeart/2005/8/layout/vList2"/>
    <dgm:cxn modelId="{673BFEA3-2A8A-4A70-911A-8085F88DA554}" type="presParOf" srcId="{C43822A6-D778-4519-B0BD-8A41BB26CC17}" destId="{6D4C8483-B3FB-4169-A075-A553BE298E4C}" srcOrd="5" destOrd="0" presId="urn:microsoft.com/office/officeart/2005/8/layout/vList2"/>
    <dgm:cxn modelId="{7323EED9-BE59-4922-ADA4-8AF63D816B46}" type="presParOf" srcId="{C43822A6-D778-4519-B0BD-8A41BB26CC17}" destId="{1B9F9C17-D0F3-4A95-AA7B-D18D2B128BDE}" srcOrd="6" destOrd="0" presId="urn:microsoft.com/office/officeart/2005/8/layout/vList2"/>
    <dgm:cxn modelId="{95171307-0313-454F-85DA-14A40B33B250}" type="presParOf" srcId="{C43822A6-D778-4519-B0BD-8A41BB26CC17}" destId="{4E10256B-79FC-479B-A5C9-74ACBA6464FE}" srcOrd="7" destOrd="0" presId="urn:microsoft.com/office/officeart/2005/8/layout/vList2"/>
    <dgm:cxn modelId="{4A14B0AB-2F84-45F9-9615-67B6FFFEF171}" type="presParOf" srcId="{C43822A6-D778-4519-B0BD-8A41BB26CC17}" destId="{B95FA042-93FF-427E-9577-4C9098C03D5E}" srcOrd="8" destOrd="0" presId="urn:microsoft.com/office/officeart/2005/8/layout/vList2"/>
    <dgm:cxn modelId="{909360D2-820B-4229-B0E6-3B379F9C7B59}" type="presParOf" srcId="{C43822A6-D778-4519-B0BD-8A41BB26CC17}" destId="{FB29A73E-F30F-41E9-B3C9-2C227CDC9F0D}" srcOrd="9" destOrd="0" presId="urn:microsoft.com/office/officeart/2005/8/layout/vList2"/>
    <dgm:cxn modelId="{A7C694F6-28FB-4FEE-9B23-BB4C24D1C45B}" type="presParOf" srcId="{C43822A6-D778-4519-B0BD-8A41BB26CC17}" destId="{0A95DF63-F25C-48E9-9070-6BA518BC9287}" srcOrd="10" destOrd="0" presId="urn:microsoft.com/office/officeart/2005/8/layout/vList2"/>
    <dgm:cxn modelId="{9A9FA866-43D0-45AD-9E87-BC0466DEBF34}" type="presParOf" srcId="{C43822A6-D778-4519-B0BD-8A41BB26CC17}" destId="{F58AA2E7-C46F-45DB-ABDB-B8463A2F49BF}" srcOrd="11" destOrd="0" presId="urn:microsoft.com/office/officeart/2005/8/layout/vList2"/>
    <dgm:cxn modelId="{B57083D3-F641-4EE7-8B71-7E88D37D0321}" type="presParOf" srcId="{C43822A6-D778-4519-B0BD-8A41BB26CC17}" destId="{53811CD6-3EB3-4979-A96B-FA23127E9C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2AB3D-40AE-461F-AF3D-AFCE11431A0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165FA-1E27-4353-B7C9-8A337DD77D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Book time for yourself – and stick to it</a:t>
          </a:r>
        </a:p>
      </dgm:t>
    </dgm:pt>
    <dgm:pt modelId="{1B5F5068-98E2-4A8E-9C3E-089CFBB890AA}" type="parTrans" cxnId="{02E336F2-0B94-4791-B339-471F78F34221}">
      <dgm:prSet/>
      <dgm:spPr/>
      <dgm:t>
        <a:bodyPr/>
        <a:lstStyle/>
        <a:p>
          <a:endParaRPr lang="en-US"/>
        </a:p>
      </dgm:t>
    </dgm:pt>
    <dgm:pt modelId="{E9B1A34E-ACBC-4BCB-B2EC-C3DB4622F07B}" type="sibTrans" cxnId="{02E336F2-0B94-4791-B339-471F78F342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7DFE88-01BD-47B9-8674-4EF4316B9B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If you have a quiet period, use some of it as downtime</a:t>
          </a:r>
        </a:p>
      </dgm:t>
    </dgm:pt>
    <dgm:pt modelId="{DEF8DF13-DA2E-42BE-9E7F-420EDCB1EDBC}" type="parTrans" cxnId="{4A4D8CD2-ADC2-44E8-A9DF-A949601A5E80}">
      <dgm:prSet/>
      <dgm:spPr/>
      <dgm:t>
        <a:bodyPr/>
        <a:lstStyle/>
        <a:p>
          <a:endParaRPr lang="en-US"/>
        </a:p>
      </dgm:t>
    </dgm:pt>
    <dgm:pt modelId="{EE15C364-6DEB-4F44-8DDE-61744ECC31E8}" type="sibTrans" cxnId="{4A4D8CD2-ADC2-44E8-A9DF-A949601A5E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19B078-EC91-416C-A3F0-9434394539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Actively aim to improve your writing</a:t>
          </a:r>
        </a:p>
      </dgm:t>
    </dgm:pt>
    <dgm:pt modelId="{382DBD5B-B3A0-4EED-96EA-E25EBA6817C7}" type="parTrans" cxnId="{9603CD6C-C2BE-4B1B-B73D-E2B7CF7E34D1}">
      <dgm:prSet/>
      <dgm:spPr/>
      <dgm:t>
        <a:bodyPr/>
        <a:lstStyle/>
        <a:p>
          <a:endParaRPr lang="en-US"/>
        </a:p>
      </dgm:t>
    </dgm:pt>
    <dgm:pt modelId="{65C3C0C3-D044-422E-A998-2961FB32239C}" type="sibTrans" cxnId="{9603CD6C-C2BE-4B1B-B73D-E2B7CF7E34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056AEC-33C2-45A7-81E4-F79C2C93F5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Set some personal aims </a:t>
          </a:r>
          <a:r>
            <a:rPr lang="en-US" sz="2400" dirty="0" err="1"/>
            <a:t>eg</a:t>
          </a:r>
          <a:r>
            <a:rPr lang="en-US" sz="2400" dirty="0"/>
            <a:t> is there a ‘prestige’ title you would like to write for?</a:t>
          </a:r>
        </a:p>
      </dgm:t>
    </dgm:pt>
    <dgm:pt modelId="{D020B826-047B-41A8-8342-EE6F70578DCD}" type="parTrans" cxnId="{627D073F-7D37-4D6E-97C7-6E05ACF23FD7}">
      <dgm:prSet/>
      <dgm:spPr/>
      <dgm:t>
        <a:bodyPr/>
        <a:lstStyle/>
        <a:p>
          <a:endParaRPr lang="en-US"/>
        </a:p>
      </dgm:t>
    </dgm:pt>
    <dgm:pt modelId="{9BD370A6-5F12-42C7-A1C5-772BCD185A6B}" type="sibTrans" cxnId="{627D073F-7D37-4D6E-97C7-6E05ACF23FD7}">
      <dgm:prSet/>
      <dgm:spPr/>
      <dgm:t>
        <a:bodyPr/>
        <a:lstStyle/>
        <a:p>
          <a:endParaRPr lang="en-US"/>
        </a:p>
      </dgm:t>
    </dgm:pt>
    <dgm:pt modelId="{5014990D-FDCB-4516-91B3-649DFFB517BC}" type="pres">
      <dgm:prSet presAssocID="{74A2AB3D-40AE-461F-AF3D-AFCE11431A02}" presName="root" presStyleCnt="0">
        <dgm:presLayoutVars>
          <dgm:dir/>
          <dgm:resizeHandles val="exact"/>
        </dgm:presLayoutVars>
      </dgm:prSet>
      <dgm:spPr/>
    </dgm:pt>
    <dgm:pt modelId="{34CCA334-3D97-4471-8FF9-40F4C7AA477A}" type="pres">
      <dgm:prSet presAssocID="{74A2AB3D-40AE-461F-AF3D-AFCE11431A02}" presName="container" presStyleCnt="0">
        <dgm:presLayoutVars>
          <dgm:dir/>
          <dgm:resizeHandles val="exact"/>
        </dgm:presLayoutVars>
      </dgm:prSet>
      <dgm:spPr/>
    </dgm:pt>
    <dgm:pt modelId="{570E9FE0-A49B-4D1A-877C-10A9DCEDE37C}" type="pres">
      <dgm:prSet presAssocID="{7F2165FA-1E27-4353-B7C9-8A337DD77D7C}" presName="compNode" presStyleCnt="0"/>
      <dgm:spPr/>
    </dgm:pt>
    <dgm:pt modelId="{AE3C1382-81E0-46D7-823C-73951E939E83}" type="pres">
      <dgm:prSet presAssocID="{7F2165FA-1E27-4353-B7C9-8A337DD77D7C}" presName="iconBgRect" presStyleLbl="bgShp" presStyleIdx="0" presStyleCnt="4"/>
      <dgm:spPr/>
    </dgm:pt>
    <dgm:pt modelId="{07F57D8C-62EE-4BF6-A514-D95CFE2556E9}" type="pres">
      <dgm:prSet presAssocID="{7F2165FA-1E27-4353-B7C9-8A337DD77D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ADCB8689-2C3A-482E-BDF6-7B2DCF1FAE54}" type="pres">
      <dgm:prSet presAssocID="{7F2165FA-1E27-4353-B7C9-8A337DD77D7C}" presName="spaceRect" presStyleCnt="0"/>
      <dgm:spPr/>
    </dgm:pt>
    <dgm:pt modelId="{D62E5C1F-F74A-4866-AFF4-0680D5E48EA7}" type="pres">
      <dgm:prSet presAssocID="{7F2165FA-1E27-4353-B7C9-8A337DD77D7C}" presName="textRect" presStyleLbl="revTx" presStyleIdx="0" presStyleCnt="4">
        <dgm:presLayoutVars>
          <dgm:chMax val="1"/>
          <dgm:chPref val="1"/>
        </dgm:presLayoutVars>
      </dgm:prSet>
      <dgm:spPr/>
    </dgm:pt>
    <dgm:pt modelId="{0B2D82D3-6044-469E-B96B-D671B83F6871}" type="pres">
      <dgm:prSet presAssocID="{E9B1A34E-ACBC-4BCB-B2EC-C3DB4622F07B}" presName="sibTrans" presStyleLbl="sibTrans2D1" presStyleIdx="0" presStyleCnt="0"/>
      <dgm:spPr/>
    </dgm:pt>
    <dgm:pt modelId="{2C13562F-9C0D-4B58-994C-9BBF5E211B9F}" type="pres">
      <dgm:prSet presAssocID="{517DFE88-01BD-47B9-8674-4EF4316B9B1E}" presName="compNode" presStyleCnt="0"/>
      <dgm:spPr/>
    </dgm:pt>
    <dgm:pt modelId="{85DB52CE-376E-4049-A89B-AFE46E8077CF}" type="pres">
      <dgm:prSet presAssocID="{517DFE88-01BD-47B9-8674-4EF4316B9B1E}" presName="iconBgRect" presStyleLbl="bgShp" presStyleIdx="1" presStyleCnt="4"/>
      <dgm:spPr/>
    </dgm:pt>
    <dgm:pt modelId="{96AF3338-C7F0-4552-812F-7EE16197994D}" type="pres">
      <dgm:prSet presAssocID="{517DFE88-01BD-47B9-8674-4EF4316B9B1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3801D54D-29D1-481D-A1C4-B160B1D49F3E}" type="pres">
      <dgm:prSet presAssocID="{517DFE88-01BD-47B9-8674-4EF4316B9B1E}" presName="spaceRect" presStyleCnt="0"/>
      <dgm:spPr/>
    </dgm:pt>
    <dgm:pt modelId="{B8B3DDD9-0670-4AB5-8725-682FB709F341}" type="pres">
      <dgm:prSet presAssocID="{517DFE88-01BD-47B9-8674-4EF4316B9B1E}" presName="textRect" presStyleLbl="revTx" presStyleIdx="1" presStyleCnt="4" custScaleX="125957" custScaleY="192091" custLinFactNeighborX="13765" custLinFactNeighborY="895">
        <dgm:presLayoutVars>
          <dgm:chMax val="1"/>
          <dgm:chPref val="1"/>
        </dgm:presLayoutVars>
      </dgm:prSet>
      <dgm:spPr/>
    </dgm:pt>
    <dgm:pt modelId="{18BE51D6-E2EB-40DC-9126-FDDC466C6220}" type="pres">
      <dgm:prSet presAssocID="{EE15C364-6DEB-4F44-8DDE-61744ECC31E8}" presName="sibTrans" presStyleLbl="sibTrans2D1" presStyleIdx="0" presStyleCnt="0"/>
      <dgm:spPr/>
    </dgm:pt>
    <dgm:pt modelId="{4694C1E8-03EB-4D82-94BA-2399C3B646B5}" type="pres">
      <dgm:prSet presAssocID="{8A19B078-EC91-416C-A3F0-94343945399B}" presName="compNode" presStyleCnt="0"/>
      <dgm:spPr/>
    </dgm:pt>
    <dgm:pt modelId="{F06E9D2E-50A3-4F21-B5C1-3F78C07416D5}" type="pres">
      <dgm:prSet presAssocID="{8A19B078-EC91-416C-A3F0-94343945399B}" presName="iconBgRect" presStyleLbl="bgShp" presStyleIdx="2" presStyleCnt="4"/>
      <dgm:spPr/>
    </dgm:pt>
    <dgm:pt modelId="{0DDBD5EE-F43B-495C-B203-0A4799054D95}" type="pres">
      <dgm:prSet presAssocID="{8A19B078-EC91-416C-A3F0-9434394539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5DE1ECB-FB1F-4ADE-9611-90F8D407A8E1}" type="pres">
      <dgm:prSet presAssocID="{8A19B078-EC91-416C-A3F0-94343945399B}" presName="spaceRect" presStyleCnt="0"/>
      <dgm:spPr/>
    </dgm:pt>
    <dgm:pt modelId="{A0B05374-6F4C-4401-A030-0DD8F8AEDB5B}" type="pres">
      <dgm:prSet presAssocID="{8A19B078-EC91-416C-A3F0-94343945399B}" presName="textRect" presStyleLbl="revTx" presStyleIdx="2" presStyleCnt="4">
        <dgm:presLayoutVars>
          <dgm:chMax val="1"/>
          <dgm:chPref val="1"/>
        </dgm:presLayoutVars>
      </dgm:prSet>
      <dgm:spPr/>
    </dgm:pt>
    <dgm:pt modelId="{42A09F57-F62D-49B5-BB59-2FF86FA12281}" type="pres">
      <dgm:prSet presAssocID="{65C3C0C3-D044-422E-A998-2961FB32239C}" presName="sibTrans" presStyleLbl="sibTrans2D1" presStyleIdx="0" presStyleCnt="0"/>
      <dgm:spPr/>
    </dgm:pt>
    <dgm:pt modelId="{71FC2C26-ECCA-4592-A9AE-C078563C99DA}" type="pres">
      <dgm:prSet presAssocID="{A1056AEC-33C2-45A7-81E4-F79C2C93F51C}" presName="compNode" presStyleCnt="0"/>
      <dgm:spPr/>
    </dgm:pt>
    <dgm:pt modelId="{85EF0855-3527-419B-9FBE-77FB1B25F23C}" type="pres">
      <dgm:prSet presAssocID="{A1056AEC-33C2-45A7-81E4-F79C2C93F51C}" presName="iconBgRect" presStyleLbl="bgShp" presStyleIdx="3" presStyleCnt="4"/>
      <dgm:spPr/>
    </dgm:pt>
    <dgm:pt modelId="{A4BC197A-40FD-463B-885D-1ADF608CB752}" type="pres">
      <dgm:prSet presAssocID="{A1056AEC-33C2-45A7-81E4-F79C2C93F51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 with solid fill"/>
        </a:ext>
      </dgm:extLst>
    </dgm:pt>
    <dgm:pt modelId="{F60FC63D-6247-4048-93AF-F625707320DE}" type="pres">
      <dgm:prSet presAssocID="{A1056AEC-33C2-45A7-81E4-F79C2C93F51C}" presName="spaceRect" presStyleCnt="0"/>
      <dgm:spPr/>
    </dgm:pt>
    <dgm:pt modelId="{74ECE15D-CCBB-4486-9809-69452DFE1A0B}" type="pres">
      <dgm:prSet presAssocID="{A1056AEC-33C2-45A7-81E4-F79C2C93F51C}" presName="textRect" presStyleLbl="revTx" presStyleIdx="3" presStyleCnt="4" custScaleX="133445" custLinFactNeighborX="16689" custLinFactNeighborY="3841">
        <dgm:presLayoutVars>
          <dgm:chMax val="1"/>
          <dgm:chPref val="1"/>
        </dgm:presLayoutVars>
      </dgm:prSet>
      <dgm:spPr/>
    </dgm:pt>
  </dgm:ptLst>
  <dgm:cxnLst>
    <dgm:cxn modelId="{96445202-0733-4D98-AFF1-A352AA109626}" type="presOf" srcId="{8A19B078-EC91-416C-A3F0-94343945399B}" destId="{A0B05374-6F4C-4401-A030-0DD8F8AEDB5B}" srcOrd="0" destOrd="0" presId="urn:microsoft.com/office/officeart/2018/2/layout/IconCircleList"/>
    <dgm:cxn modelId="{DD476E32-3E47-44AC-8611-5A7137FDAA5F}" type="presOf" srcId="{E9B1A34E-ACBC-4BCB-B2EC-C3DB4622F07B}" destId="{0B2D82D3-6044-469E-B96B-D671B83F6871}" srcOrd="0" destOrd="0" presId="urn:microsoft.com/office/officeart/2018/2/layout/IconCircleList"/>
    <dgm:cxn modelId="{627D073F-7D37-4D6E-97C7-6E05ACF23FD7}" srcId="{74A2AB3D-40AE-461F-AF3D-AFCE11431A02}" destId="{A1056AEC-33C2-45A7-81E4-F79C2C93F51C}" srcOrd="3" destOrd="0" parTransId="{D020B826-047B-41A8-8342-EE6F70578DCD}" sibTransId="{9BD370A6-5F12-42C7-A1C5-772BCD185A6B}"/>
    <dgm:cxn modelId="{9603CD6C-C2BE-4B1B-B73D-E2B7CF7E34D1}" srcId="{74A2AB3D-40AE-461F-AF3D-AFCE11431A02}" destId="{8A19B078-EC91-416C-A3F0-94343945399B}" srcOrd="2" destOrd="0" parTransId="{382DBD5B-B3A0-4EED-96EA-E25EBA6817C7}" sibTransId="{65C3C0C3-D044-422E-A998-2961FB32239C}"/>
    <dgm:cxn modelId="{6D2D98A2-CA9E-4125-8CB8-B47429D84D2C}" type="presOf" srcId="{A1056AEC-33C2-45A7-81E4-F79C2C93F51C}" destId="{74ECE15D-CCBB-4486-9809-69452DFE1A0B}" srcOrd="0" destOrd="0" presId="urn:microsoft.com/office/officeart/2018/2/layout/IconCircleList"/>
    <dgm:cxn modelId="{DCB72FA3-9903-4E04-9F9F-A71874FD3605}" type="presOf" srcId="{7F2165FA-1E27-4353-B7C9-8A337DD77D7C}" destId="{D62E5C1F-F74A-4866-AFF4-0680D5E48EA7}" srcOrd="0" destOrd="0" presId="urn:microsoft.com/office/officeart/2018/2/layout/IconCircleList"/>
    <dgm:cxn modelId="{EDB01FB8-6CEE-4159-9EBC-3BB8C990757E}" type="presOf" srcId="{65C3C0C3-D044-422E-A998-2961FB32239C}" destId="{42A09F57-F62D-49B5-BB59-2FF86FA12281}" srcOrd="0" destOrd="0" presId="urn:microsoft.com/office/officeart/2018/2/layout/IconCircleList"/>
    <dgm:cxn modelId="{94A37FBD-C4E9-4687-AE83-493A39A98DD9}" type="presOf" srcId="{74A2AB3D-40AE-461F-AF3D-AFCE11431A02}" destId="{5014990D-FDCB-4516-91B3-649DFFB517BC}" srcOrd="0" destOrd="0" presId="urn:microsoft.com/office/officeart/2018/2/layout/IconCircleList"/>
    <dgm:cxn modelId="{EF77FFC5-CAEE-49B2-B9B4-ECD58CEDB5D0}" type="presOf" srcId="{EE15C364-6DEB-4F44-8DDE-61744ECC31E8}" destId="{18BE51D6-E2EB-40DC-9126-FDDC466C6220}" srcOrd="0" destOrd="0" presId="urn:microsoft.com/office/officeart/2018/2/layout/IconCircleList"/>
    <dgm:cxn modelId="{4A4D8CD2-ADC2-44E8-A9DF-A949601A5E80}" srcId="{74A2AB3D-40AE-461F-AF3D-AFCE11431A02}" destId="{517DFE88-01BD-47B9-8674-4EF4316B9B1E}" srcOrd="1" destOrd="0" parTransId="{DEF8DF13-DA2E-42BE-9E7F-420EDCB1EDBC}" sibTransId="{EE15C364-6DEB-4F44-8DDE-61744ECC31E8}"/>
    <dgm:cxn modelId="{02E336F2-0B94-4791-B339-471F78F34221}" srcId="{74A2AB3D-40AE-461F-AF3D-AFCE11431A02}" destId="{7F2165FA-1E27-4353-B7C9-8A337DD77D7C}" srcOrd="0" destOrd="0" parTransId="{1B5F5068-98E2-4A8E-9C3E-089CFBB890AA}" sibTransId="{E9B1A34E-ACBC-4BCB-B2EC-C3DB4622F07B}"/>
    <dgm:cxn modelId="{599255F8-0E08-4C3B-9A22-C9F4978C8245}" type="presOf" srcId="{517DFE88-01BD-47B9-8674-4EF4316B9B1E}" destId="{B8B3DDD9-0670-4AB5-8725-682FB709F341}" srcOrd="0" destOrd="0" presId="urn:microsoft.com/office/officeart/2018/2/layout/IconCircleList"/>
    <dgm:cxn modelId="{3362A468-05CB-4BCE-9792-102244238B81}" type="presParOf" srcId="{5014990D-FDCB-4516-91B3-649DFFB517BC}" destId="{34CCA334-3D97-4471-8FF9-40F4C7AA477A}" srcOrd="0" destOrd="0" presId="urn:microsoft.com/office/officeart/2018/2/layout/IconCircleList"/>
    <dgm:cxn modelId="{D8AE1FE0-D5B8-4081-A621-EF08A77187C0}" type="presParOf" srcId="{34CCA334-3D97-4471-8FF9-40F4C7AA477A}" destId="{570E9FE0-A49B-4D1A-877C-10A9DCEDE37C}" srcOrd="0" destOrd="0" presId="urn:microsoft.com/office/officeart/2018/2/layout/IconCircleList"/>
    <dgm:cxn modelId="{661DA43B-4DCA-43E2-A566-182D1E3F069C}" type="presParOf" srcId="{570E9FE0-A49B-4D1A-877C-10A9DCEDE37C}" destId="{AE3C1382-81E0-46D7-823C-73951E939E83}" srcOrd="0" destOrd="0" presId="urn:microsoft.com/office/officeart/2018/2/layout/IconCircleList"/>
    <dgm:cxn modelId="{9702FD6F-621D-47A2-B011-5312A56D0E7F}" type="presParOf" srcId="{570E9FE0-A49B-4D1A-877C-10A9DCEDE37C}" destId="{07F57D8C-62EE-4BF6-A514-D95CFE2556E9}" srcOrd="1" destOrd="0" presId="urn:microsoft.com/office/officeart/2018/2/layout/IconCircleList"/>
    <dgm:cxn modelId="{F1915FEB-B821-41DF-92BF-0B7ED85B0B5F}" type="presParOf" srcId="{570E9FE0-A49B-4D1A-877C-10A9DCEDE37C}" destId="{ADCB8689-2C3A-482E-BDF6-7B2DCF1FAE54}" srcOrd="2" destOrd="0" presId="urn:microsoft.com/office/officeart/2018/2/layout/IconCircleList"/>
    <dgm:cxn modelId="{5974D1DA-52F6-4E58-A214-C3F64B8E0CED}" type="presParOf" srcId="{570E9FE0-A49B-4D1A-877C-10A9DCEDE37C}" destId="{D62E5C1F-F74A-4866-AFF4-0680D5E48EA7}" srcOrd="3" destOrd="0" presId="urn:microsoft.com/office/officeart/2018/2/layout/IconCircleList"/>
    <dgm:cxn modelId="{277ACDD0-A573-4E8B-B4AC-91AF3E7F3F56}" type="presParOf" srcId="{34CCA334-3D97-4471-8FF9-40F4C7AA477A}" destId="{0B2D82D3-6044-469E-B96B-D671B83F6871}" srcOrd="1" destOrd="0" presId="urn:microsoft.com/office/officeart/2018/2/layout/IconCircleList"/>
    <dgm:cxn modelId="{187F7DAF-5CE7-4832-B5F0-34822DFCC521}" type="presParOf" srcId="{34CCA334-3D97-4471-8FF9-40F4C7AA477A}" destId="{2C13562F-9C0D-4B58-994C-9BBF5E211B9F}" srcOrd="2" destOrd="0" presId="urn:microsoft.com/office/officeart/2018/2/layout/IconCircleList"/>
    <dgm:cxn modelId="{F902CEE4-A8A9-4152-8E50-4D68676A9EF7}" type="presParOf" srcId="{2C13562F-9C0D-4B58-994C-9BBF5E211B9F}" destId="{85DB52CE-376E-4049-A89B-AFE46E8077CF}" srcOrd="0" destOrd="0" presId="urn:microsoft.com/office/officeart/2018/2/layout/IconCircleList"/>
    <dgm:cxn modelId="{4D4C3952-CCE8-4015-AAEE-A927EFE579A3}" type="presParOf" srcId="{2C13562F-9C0D-4B58-994C-9BBF5E211B9F}" destId="{96AF3338-C7F0-4552-812F-7EE16197994D}" srcOrd="1" destOrd="0" presId="urn:microsoft.com/office/officeart/2018/2/layout/IconCircleList"/>
    <dgm:cxn modelId="{A0999D3C-E95E-4843-A2FE-E1467D4DDAD3}" type="presParOf" srcId="{2C13562F-9C0D-4B58-994C-9BBF5E211B9F}" destId="{3801D54D-29D1-481D-A1C4-B160B1D49F3E}" srcOrd="2" destOrd="0" presId="urn:microsoft.com/office/officeart/2018/2/layout/IconCircleList"/>
    <dgm:cxn modelId="{9E8D4756-B7A5-452A-809A-36FE6C95452C}" type="presParOf" srcId="{2C13562F-9C0D-4B58-994C-9BBF5E211B9F}" destId="{B8B3DDD9-0670-4AB5-8725-682FB709F341}" srcOrd="3" destOrd="0" presId="urn:microsoft.com/office/officeart/2018/2/layout/IconCircleList"/>
    <dgm:cxn modelId="{EBB8EA58-1AF9-46B3-9941-C6ECE65D7CBC}" type="presParOf" srcId="{34CCA334-3D97-4471-8FF9-40F4C7AA477A}" destId="{18BE51D6-E2EB-40DC-9126-FDDC466C6220}" srcOrd="3" destOrd="0" presId="urn:microsoft.com/office/officeart/2018/2/layout/IconCircleList"/>
    <dgm:cxn modelId="{242C5DC2-38CB-4AC9-83A9-E16416E9389A}" type="presParOf" srcId="{34CCA334-3D97-4471-8FF9-40F4C7AA477A}" destId="{4694C1E8-03EB-4D82-94BA-2399C3B646B5}" srcOrd="4" destOrd="0" presId="urn:microsoft.com/office/officeart/2018/2/layout/IconCircleList"/>
    <dgm:cxn modelId="{E71E63D1-B6EF-4F67-99E3-B24ED0EE483D}" type="presParOf" srcId="{4694C1E8-03EB-4D82-94BA-2399C3B646B5}" destId="{F06E9D2E-50A3-4F21-B5C1-3F78C07416D5}" srcOrd="0" destOrd="0" presId="urn:microsoft.com/office/officeart/2018/2/layout/IconCircleList"/>
    <dgm:cxn modelId="{0A3F5B68-A232-4B0D-8067-4B52EAB78BCA}" type="presParOf" srcId="{4694C1E8-03EB-4D82-94BA-2399C3B646B5}" destId="{0DDBD5EE-F43B-495C-B203-0A4799054D95}" srcOrd="1" destOrd="0" presId="urn:microsoft.com/office/officeart/2018/2/layout/IconCircleList"/>
    <dgm:cxn modelId="{6E919DAA-4961-4B05-8F32-4814CDD9366E}" type="presParOf" srcId="{4694C1E8-03EB-4D82-94BA-2399C3B646B5}" destId="{45DE1ECB-FB1F-4ADE-9611-90F8D407A8E1}" srcOrd="2" destOrd="0" presId="urn:microsoft.com/office/officeart/2018/2/layout/IconCircleList"/>
    <dgm:cxn modelId="{14C01AB2-3BCE-47BA-8932-E8D6AE4D1905}" type="presParOf" srcId="{4694C1E8-03EB-4D82-94BA-2399C3B646B5}" destId="{A0B05374-6F4C-4401-A030-0DD8F8AEDB5B}" srcOrd="3" destOrd="0" presId="urn:microsoft.com/office/officeart/2018/2/layout/IconCircleList"/>
    <dgm:cxn modelId="{9187A73C-3434-4F2C-B8C3-ACE315F57553}" type="presParOf" srcId="{34CCA334-3D97-4471-8FF9-40F4C7AA477A}" destId="{42A09F57-F62D-49B5-BB59-2FF86FA12281}" srcOrd="5" destOrd="0" presId="urn:microsoft.com/office/officeart/2018/2/layout/IconCircleList"/>
    <dgm:cxn modelId="{D26EA284-9953-4E1E-A6D1-1075DED3FB9D}" type="presParOf" srcId="{34CCA334-3D97-4471-8FF9-40F4C7AA477A}" destId="{71FC2C26-ECCA-4592-A9AE-C078563C99DA}" srcOrd="6" destOrd="0" presId="urn:microsoft.com/office/officeart/2018/2/layout/IconCircleList"/>
    <dgm:cxn modelId="{6C07334C-7CDA-44C9-9196-E775B9AA9E23}" type="presParOf" srcId="{71FC2C26-ECCA-4592-A9AE-C078563C99DA}" destId="{85EF0855-3527-419B-9FBE-77FB1B25F23C}" srcOrd="0" destOrd="0" presId="urn:microsoft.com/office/officeart/2018/2/layout/IconCircleList"/>
    <dgm:cxn modelId="{FC76E208-B685-4077-9FD3-AF6CE73786C4}" type="presParOf" srcId="{71FC2C26-ECCA-4592-A9AE-C078563C99DA}" destId="{A4BC197A-40FD-463B-885D-1ADF608CB752}" srcOrd="1" destOrd="0" presId="urn:microsoft.com/office/officeart/2018/2/layout/IconCircleList"/>
    <dgm:cxn modelId="{165438AB-0E67-48C4-A368-1C4D9AB89DF8}" type="presParOf" srcId="{71FC2C26-ECCA-4592-A9AE-C078563C99DA}" destId="{F60FC63D-6247-4048-93AF-F625707320DE}" srcOrd="2" destOrd="0" presId="urn:microsoft.com/office/officeart/2018/2/layout/IconCircleList"/>
    <dgm:cxn modelId="{E79665C9-218D-4053-8A84-C532C79BB5A5}" type="presParOf" srcId="{71FC2C26-ECCA-4592-A9AE-C078563C99DA}" destId="{74ECE15D-CCBB-4486-9809-69452DFE1A0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27CAD-0A68-43E6-98A8-44B0CB8D9CA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8766DB-245E-41AB-B09B-AC22A8DB06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Be customer focused: Help editors meet their needs</a:t>
          </a:r>
        </a:p>
      </dgm:t>
    </dgm:pt>
    <dgm:pt modelId="{F75316E2-36F7-4DB1-89D5-AA486DF31D69}" type="parTrans" cxnId="{5162B1CA-E8B1-4D6C-9926-77F9CAC058A5}">
      <dgm:prSet/>
      <dgm:spPr/>
      <dgm:t>
        <a:bodyPr/>
        <a:lstStyle/>
        <a:p>
          <a:endParaRPr lang="en-US"/>
        </a:p>
      </dgm:t>
    </dgm:pt>
    <dgm:pt modelId="{D67F8B66-B13F-47E5-83B0-FCA396B41B79}" type="sibTrans" cxnId="{5162B1CA-E8B1-4D6C-9926-77F9CAC058A5}">
      <dgm:prSet/>
      <dgm:spPr/>
      <dgm:t>
        <a:bodyPr/>
        <a:lstStyle/>
        <a:p>
          <a:endParaRPr lang="en-US"/>
        </a:p>
      </dgm:t>
    </dgm:pt>
    <dgm:pt modelId="{DA0FB5CE-F6A5-413C-8DE9-0BE2B4B029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Be perfect 95% of the time. Be on time 100% of the time</a:t>
          </a:r>
        </a:p>
      </dgm:t>
    </dgm:pt>
    <dgm:pt modelId="{EC60700B-E7EB-4EAD-BEA7-C07D02C1FD73}" type="parTrans" cxnId="{EEB4CA11-7086-48A5-BBFB-219CAA23E692}">
      <dgm:prSet/>
      <dgm:spPr/>
      <dgm:t>
        <a:bodyPr/>
        <a:lstStyle/>
        <a:p>
          <a:endParaRPr lang="en-US"/>
        </a:p>
      </dgm:t>
    </dgm:pt>
    <dgm:pt modelId="{7E61B93A-071F-4016-B21D-EA0D2BB8289D}" type="sibTrans" cxnId="{EEB4CA11-7086-48A5-BBFB-219CAA23E692}">
      <dgm:prSet/>
      <dgm:spPr/>
      <dgm:t>
        <a:bodyPr/>
        <a:lstStyle/>
        <a:p>
          <a:endParaRPr lang="en-US"/>
        </a:p>
      </dgm:t>
    </dgm:pt>
    <dgm:pt modelId="{5BE65F75-CB8E-4DF6-862C-F5B344D315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Ask ‘what’s your usual rate’, and prepare to negotiate</a:t>
          </a:r>
        </a:p>
      </dgm:t>
    </dgm:pt>
    <dgm:pt modelId="{DAE7F945-F5EB-42B4-B310-5677E45E8C9A}" type="parTrans" cxnId="{25FA3E06-2D2A-4B81-867E-8E096BCB3C79}">
      <dgm:prSet/>
      <dgm:spPr/>
      <dgm:t>
        <a:bodyPr/>
        <a:lstStyle/>
        <a:p>
          <a:endParaRPr lang="en-US"/>
        </a:p>
      </dgm:t>
    </dgm:pt>
    <dgm:pt modelId="{9A03C2AF-6786-4772-B0A9-2D2248097566}" type="sibTrans" cxnId="{25FA3E06-2D2A-4B81-867E-8E096BCB3C79}">
      <dgm:prSet/>
      <dgm:spPr/>
      <dgm:t>
        <a:bodyPr/>
        <a:lstStyle/>
        <a:p>
          <a:endParaRPr lang="en-US"/>
        </a:p>
      </dgm:t>
    </dgm:pt>
    <dgm:pt modelId="{CE48AC50-D3AA-44E7-8B59-B6918C5B00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Always be networking and looking for opportunities</a:t>
          </a:r>
        </a:p>
      </dgm:t>
    </dgm:pt>
    <dgm:pt modelId="{EA952F2E-E1C0-4065-8D20-DB3FE7D1B94A}" type="parTrans" cxnId="{3CE0D4AD-5E83-42D5-B730-E302CED4115D}">
      <dgm:prSet/>
      <dgm:spPr/>
      <dgm:t>
        <a:bodyPr/>
        <a:lstStyle/>
        <a:p>
          <a:endParaRPr lang="en-US"/>
        </a:p>
      </dgm:t>
    </dgm:pt>
    <dgm:pt modelId="{0018344A-4674-4599-A980-CB11FCBDC2D2}" type="sibTrans" cxnId="{3CE0D4AD-5E83-42D5-B730-E302CED4115D}">
      <dgm:prSet/>
      <dgm:spPr/>
      <dgm:t>
        <a:bodyPr/>
        <a:lstStyle/>
        <a:p>
          <a:endParaRPr lang="en-US"/>
        </a:p>
      </dgm:t>
    </dgm:pt>
    <dgm:pt modelId="{5ED0A213-76FA-42B1-BD78-3C52EACE0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Keep an eye on financial issues</a:t>
          </a:r>
        </a:p>
      </dgm:t>
    </dgm:pt>
    <dgm:pt modelId="{91343053-37A9-4BCC-9881-B4941B64B6B6}" type="parTrans" cxnId="{E4D9BC04-72AA-40D2-B4A8-A6BBF7D7A10E}">
      <dgm:prSet/>
      <dgm:spPr/>
      <dgm:t>
        <a:bodyPr/>
        <a:lstStyle/>
        <a:p>
          <a:endParaRPr lang="en-US"/>
        </a:p>
      </dgm:t>
    </dgm:pt>
    <dgm:pt modelId="{822FFED2-50A5-42A2-9C42-BD827EC5D24C}" type="sibTrans" cxnId="{E4D9BC04-72AA-40D2-B4A8-A6BBF7D7A10E}">
      <dgm:prSet/>
      <dgm:spPr/>
      <dgm:t>
        <a:bodyPr/>
        <a:lstStyle/>
        <a:p>
          <a:endParaRPr lang="en-US"/>
        </a:p>
      </dgm:t>
    </dgm:pt>
    <dgm:pt modelId="{10667D62-1889-469E-B197-CB0EDB2373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Think about how to diversify</a:t>
          </a:r>
        </a:p>
      </dgm:t>
    </dgm:pt>
    <dgm:pt modelId="{A82B5562-0599-441E-B143-87C74632E901}" type="parTrans" cxnId="{241E42C9-D039-4D1D-96E4-5BCDB6D1A196}">
      <dgm:prSet/>
      <dgm:spPr/>
      <dgm:t>
        <a:bodyPr/>
        <a:lstStyle/>
        <a:p>
          <a:endParaRPr lang="en-US"/>
        </a:p>
      </dgm:t>
    </dgm:pt>
    <dgm:pt modelId="{3C52B19E-5B77-4251-AAEA-048F360E1FA5}" type="sibTrans" cxnId="{241E42C9-D039-4D1D-96E4-5BCDB6D1A196}">
      <dgm:prSet/>
      <dgm:spPr/>
      <dgm:t>
        <a:bodyPr/>
        <a:lstStyle/>
        <a:p>
          <a:endParaRPr lang="en-US"/>
        </a:p>
      </dgm:t>
    </dgm:pt>
    <dgm:pt modelId="{B2911EFC-23A4-4B6E-8397-79213D193D1F}" type="pres">
      <dgm:prSet presAssocID="{7C227CAD-0A68-43E6-98A8-44B0CB8D9CA8}" presName="root" presStyleCnt="0">
        <dgm:presLayoutVars>
          <dgm:dir/>
          <dgm:resizeHandles val="exact"/>
        </dgm:presLayoutVars>
      </dgm:prSet>
      <dgm:spPr/>
    </dgm:pt>
    <dgm:pt modelId="{5C2E69BC-24DB-4734-9221-5023C6C261AC}" type="pres">
      <dgm:prSet presAssocID="{D78766DB-245E-41AB-B09B-AC22A8DB0605}" presName="compNode" presStyleCnt="0"/>
      <dgm:spPr/>
    </dgm:pt>
    <dgm:pt modelId="{E89CB559-F2D7-43DE-A0A5-9D6A4D82FAC2}" type="pres">
      <dgm:prSet presAssocID="{D78766DB-245E-41AB-B09B-AC22A8DB0605}" presName="bgRect" presStyleLbl="bgShp" presStyleIdx="0" presStyleCnt="6"/>
      <dgm:spPr/>
    </dgm:pt>
    <dgm:pt modelId="{75DEF56D-AC35-4255-8C5E-1508358791B5}" type="pres">
      <dgm:prSet presAssocID="{D78766DB-245E-41AB-B09B-AC22A8DB060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FADEB6B5-341A-44B7-807B-A9FC6699C7BA}" type="pres">
      <dgm:prSet presAssocID="{D78766DB-245E-41AB-B09B-AC22A8DB0605}" presName="spaceRect" presStyleCnt="0"/>
      <dgm:spPr/>
    </dgm:pt>
    <dgm:pt modelId="{B279B48E-4D4A-4956-B900-2BF87E706B47}" type="pres">
      <dgm:prSet presAssocID="{D78766DB-245E-41AB-B09B-AC22A8DB0605}" presName="parTx" presStyleLbl="revTx" presStyleIdx="0" presStyleCnt="6">
        <dgm:presLayoutVars>
          <dgm:chMax val="0"/>
          <dgm:chPref val="0"/>
        </dgm:presLayoutVars>
      </dgm:prSet>
      <dgm:spPr/>
    </dgm:pt>
    <dgm:pt modelId="{F2880DAF-2E6E-4C77-A7E8-5419810607A6}" type="pres">
      <dgm:prSet presAssocID="{D67F8B66-B13F-47E5-83B0-FCA396B41B79}" presName="sibTrans" presStyleCnt="0"/>
      <dgm:spPr/>
    </dgm:pt>
    <dgm:pt modelId="{A290ACA2-1DE5-41E5-83DC-B0DA56C48D91}" type="pres">
      <dgm:prSet presAssocID="{DA0FB5CE-F6A5-413C-8DE9-0BE2B4B02929}" presName="compNode" presStyleCnt="0"/>
      <dgm:spPr/>
    </dgm:pt>
    <dgm:pt modelId="{96EF8436-57A2-4C15-AD80-93BB5325CC76}" type="pres">
      <dgm:prSet presAssocID="{DA0FB5CE-F6A5-413C-8DE9-0BE2B4B02929}" presName="bgRect" presStyleLbl="bgShp" presStyleIdx="1" presStyleCnt="6"/>
      <dgm:spPr/>
    </dgm:pt>
    <dgm:pt modelId="{2087CAAC-A693-4616-912E-6627CE0830F6}" type="pres">
      <dgm:prSet presAssocID="{DA0FB5CE-F6A5-413C-8DE9-0BE2B4B0292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al"/>
        </a:ext>
      </dgm:extLst>
    </dgm:pt>
    <dgm:pt modelId="{13DA5621-E972-47A3-A06A-0453DEA36357}" type="pres">
      <dgm:prSet presAssocID="{DA0FB5CE-F6A5-413C-8DE9-0BE2B4B02929}" presName="spaceRect" presStyleCnt="0"/>
      <dgm:spPr/>
    </dgm:pt>
    <dgm:pt modelId="{C00EC081-A85E-4936-88B2-743AC1FB4731}" type="pres">
      <dgm:prSet presAssocID="{DA0FB5CE-F6A5-413C-8DE9-0BE2B4B02929}" presName="parTx" presStyleLbl="revTx" presStyleIdx="1" presStyleCnt="6">
        <dgm:presLayoutVars>
          <dgm:chMax val="0"/>
          <dgm:chPref val="0"/>
        </dgm:presLayoutVars>
      </dgm:prSet>
      <dgm:spPr/>
    </dgm:pt>
    <dgm:pt modelId="{90A1C81F-C735-49EC-845D-116B689006F4}" type="pres">
      <dgm:prSet presAssocID="{7E61B93A-071F-4016-B21D-EA0D2BB8289D}" presName="sibTrans" presStyleCnt="0"/>
      <dgm:spPr/>
    </dgm:pt>
    <dgm:pt modelId="{C0AA5AD7-0AB5-4A17-983A-3168A59C95A9}" type="pres">
      <dgm:prSet presAssocID="{5BE65F75-CB8E-4DF6-862C-F5B344D31572}" presName="compNode" presStyleCnt="0"/>
      <dgm:spPr/>
    </dgm:pt>
    <dgm:pt modelId="{7A5729E6-419E-4D17-824C-BC6056CB595B}" type="pres">
      <dgm:prSet presAssocID="{5BE65F75-CB8E-4DF6-862C-F5B344D31572}" presName="bgRect" presStyleLbl="bgShp" presStyleIdx="2" presStyleCnt="6"/>
      <dgm:spPr/>
    </dgm:pt>
    <dgm:pt modelId="{39D5DD1C-39E6-4273-A024-DD70F4B47D08}" type="pres">
      <dgm:prSet presAssocID="{5BE65F75-CB8E-4DF6-862C-F5B344D3157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2569851-0F7B-4549-9700-956424AF48A8}" type="pres">
      <dgm:prSet presAssocID="{5BE65F75-CB8E-4DF6-862C-F5B344D31572}" presName="spaceRect" presStyleCnt="0"/>
      <dgm:spPr/>
    </dgm:pt>
    <dgm:pt modelId="{6A19568F-6135-4F19-ADA8-DD68DCF3626C}" type="pres">
      <dgm:prSet presAssocID="{5BE65F75-CB8E-4DF6-862C-F5B344D31572}" presName="parTx" presStyleLbl="revTx" presStyleIdx="2" presStyleCnt="6">
        <dgm:presLayoutVars>
          <dgm:chMax val="0"/>
          <dgm:chPref val="0"/>
        </dgm:presLayoutVars>
      </dgm:prSet>
      <dgm:spPr/>
    </dgm:pt>
    <dgm:pt modelId="{D3CCECCE-6C32-493E-B348-13680E05D9EE}" type="pres">
      <dgm:prSet presAssocID="{9A03C2AF-6786-4772-B0A9-2D2248097566}" presName="sibTrans" presStyleCnt="0"/>
      <dgm:spPr/>
    </dgm:pt>
    <dgm:pt modelId="{B79B6616-59BD-4E6D-9441-B4BF4EE59123}" type="pres">
      <dgm:prSet presAssocID="{CE48AC50-D3AA-44E7-8B59-B6918C5B0058}" presName="compNode" presStyleCnt="0"/>
      <dgm:spPr/>
    </dgm:pt>
    <dgm:pt modelId="{E520EE62-E26D-4640-804C-051D4C8570E4}" type="pres">
      <dgm:prSet presAssocID="{CE48AC50-D3AA-44E7-8B59-B6918C5B0058}" presName="bgRect" presStyleLbl="bgShp" presStyleIdx="3" presStyleCnt="6"/>
      <dgm:spPr/>
    </dgm:pt>
    <dgm:pt modelId="{AE20F76F-F7D7-4884-B028-7EB63B0A0EB9}" type="pres">
      <dgm:prSet presAssocID="{CE48AC50-D3AA-44E7-8B59-B6918C5B005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B86393E-98D9-492E-AD15-4734C706CAB2}" type="pres">
      <dgm:prSet presAssocID="{CE48AC50-D3AA-44E7-8B59-B6918C5B0058}" presName="spaceRect" presStyleCnt="0"/>
      <dgm:spPr/>
    </dgm:pt>
    <dgm:pt modelId="{26F1B00D-D3AB-4C51-B9BF-C5A396411A8A}" type="pres">
      <dgm:prSet presAssocID="{CE48AC50-D3AA-44E7-8B59-B6918C5B0058}" presName="parTx" presStyleLbl="revTx" presStyleIdx="3" presStyleCnt="6">
        <dgm:presLayoutVars>
          <dgm:chMax val="0"/>
          <dgm:chPref val="0"/>
        </dgm:presLayoutVars>
      </dgm:prSet>
      <dgm:spPr/>
    </dgm:pt>
    <dgm:pt modelId="{22F9F408-C2D0-4A1D-8920-E178069CA1B9}" type="pres">
      <dgm:prSet presAssocID="{0018344A-4674-4599-A980-CB11FCBDC2D2}" presName="sibTrans" presStyleCnt="0"/>
      <dgm:spPr/>
    </dgm:pt>
    <dgm:pt modelId="{ABFC008F-3A76-41E8-BE58-4E8FC66DC832}" type="pres">
      <dgm:prSet presAssocID="{5ED0A213-76FA-42B1-BD78-3C52EACE0DD4}" presName="compNode" presStyleCnt="0"/>
      <dgm:spPr/>
    </dgm:pt>
    <dgm:pt modelId="{DB4CDD35-89D9-4665-B505-550841941020}" type="pres">
      <dgm:prSet presAssocID="{5ED0A213-76FA-42B1-BD78-3C52EACE0DD4}" presName="bgRect" presStyleLbl="bgShp" presStyleIdx="4" presStyleCnt="6"/>
      <dgm:spPr/>
    </dgm:pt>
    <dgm:pt modelId="{1139D6E9-87BE-462E-B36B-EF5DAB9067BC}" type="pres">
      <dgm:prSet presAssocID="{5ED0A213-76FA-42B1-BD78-3C52EACE0DD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35A357F-B627-4D2C-BB77-F51238423172}" type="pres">
      <dgm:prSet presAssocID="{5ED0A213-76FA-42B1-BD78-3C52EACE0DD4}" presName="spaceRect" presStyleCnt="0"/>
      <dgm:spPr/>
    </dgm:pt>
    <dgm:pt modelId="{C8E726DA-C1E4-468B-A473-21CA0536A854}" type="pres">
      <dgm:prSet presAssocID="{5ED0A213-76FA-42B1-BD78-3C52EACE0DD4}" presName="parTx" presStyleLbl="revTx" presStyleIdx="4" presStyleCnt="6">
        <dgm:presLayoutVars>
          <dgm:chMax val="0"/>
          <dgm:chPref val="0"/>
        </dgm:presLayoutVars>
      </dgm:prSet>
      <dgm:spPr/>
    </dgm:pt>
    <dgm:pt modelId="{B84BFA5E-27AE-4272-B2B2-9B83A0E0BDA2}" type="pres">
      <dgm:prSet presAssocID="{822FFED2-50A5-42A2-9C42-BD827EC5D24C}" presName="sibTrans" presStyleCnt="0"/>
      <dgm:spPr/>
    </dgm:pt>
    <dgm:pt modelId="{770B2ABB-7F43-4538-A39F-3DA6E86E8D1F}" type="pres">
      <dgm:prSet presAssocID="{10667D62-1889-469E-B197-CB0EDB237378}" presName="compNode" presStyleCnt="0"/>
      <dgm:spPr/>
    </dgm:pt>
    <dgm:pt modelId="{FE74CEF8-8FCD-4774-9DBB-917027CFCC92}" type="pres">
      <dgm:prSet presAssocID="{10667D62-1889-469E-B197-CB0EDB237378}" presName="bgRect" presStyleLbl="bgShp" presStyleIdx="5" presStyleCnt="6"/>
      <dgm:spPr/>
    </dgm:pt>
    <dgm:pt modelId="{35B58F99-DB8E-4D0D-ACAD-F889DF123124}" type="pres">
      <dgm:prSet presAssocID="{10667D62-1889-469E-B197-CB0EDB23737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DDAE25-57DA-491D-8531-1E3F9EA0878E}" type="pres">
      <dgm:prSet presAssocID="{10667D62-1889-469E-B197-CB0EDB237378}" presName="spaceRect" presStyleCnt="0"/>
      <dgm:spPr/>
    </dgm:pt>
    <dgm:pt modelId="{FA304EE4-5E6C-4320-BB15-F6A697AEA2D5}" type="pres">
      <dgm:prSet presAssocID="{10667D62-1889-469E-B197-CB0EDB23737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4D9BC04-72AA-40D2-B4A8-A6BBF7D7A10E}" srcId="{7C227CAD-0A68-43E6-98A8-44B0CB8D9CA8}" destId="{5ED0A213-76FA-42B1-BD78-3C52EACE0DD4}" srcOrd="4" destOrd="0" parTransId="{91343053-37A9-4BCC-9881-B4941B64B6B6}" sibTransId="{822FFED2-50A5-42A2-9C42-BD827EC5D24C}"/>
    <dgm:cxn modelId="{25FA3E06-2D2A-4B81-867E-8E096BCB3C79}" srcId="{7C227CAD-0A68-43E6-98A8-44B0CB8D9CA8}" destId="{5BE65F75-CB8E-4DF6-862C-F5B344D31572}" srcOrd="2" destOrd="0" parTransId="{DAE7F945-F5EB-42B4-B310-5677E45E8C9A}" sibTransId="{9A03C2AF-6786-4772-B0A9-2D2248097566}"/>
    <dgm:cxn modelId="{EEB4CA11-7086-48A5-BBFB-219CAA23E692}" srcId="{7C227CAD-0A68-43E6-98A8-44B0CB8D9CA8}" destId="{DA0FB5CE-F6A5-413C-8DE9-0BE2B4B02929}" srcOrd="1" destOrd="0" parTransId="{EC60700B-E7EB-4EAD-BEA7-C07D02C1FD73}" sibTransId="{7E61B93A-071F-4016-B21D-EA0D2BB8289D}"/>
    <dgm:cxn modelId="{2F851866-0B38-4E01-A863-AC3949035B36}" type="presOf" srcId="{10667D62-1889-469E-B197-CB0EDB237378}" destId="{FA304EE4-5E6C-4320-BB15-F6A697AEA2D5}" srcOrd="0" destOrd="0" presId="urn:microsoft.com/office/officeart/2018/2/layout/IconVerticalSolidList"/>
    <dgm:cxn modelId="{808BF24D-9984-4261-A8F7-4B6824D42CE7}" type="presOf" srcId="{5BE65F75-CB8E-4DF6-862C-F5B344D31572}" destId="{6A19568F-6135-4F19-ADA8-DD68DCF3626C}" srcOrd="0" destOrd="0" presId="urn:microsoft.com/office/officeart/2018/2/layout/IconVerticalSolidList"/>
    <dgm:cxn modelId="{10CFC474-B7CC-4825-98E6-EAE828CEA473}" type="presOf" srcId="{CE48AC50-D3AA-44E7-8B59-B6918C5B0058}" destId="{26F1B00D-D3AB-4C51-B9BF-C5A396411A8A}" srcOrd="0" destOrd="0" presId="urn:microsoft.com/office/officeart/2018/2/layout/IconVerticalSolidList"/>
    <dgm:cxn modelId="{C2B4EE74-2B47-482B-B1CB-789236468B44}" type="presOf" srcId="{DA0FB5CE-F6A5-413C-8DE9-0BE2B4B02929}" destId="{C00EC081-A85E-4936-88B2-743AC1FB4731}" srcOrd="0" destOrd="0" presId="urn:microsoft.com/office/officeart/2018/2/layout/IconVerticalSolidList"/>
    <dgm:cxn modelId="{BBDBA6AD-95BF-46DE-BFBB-F48C43774A0E}" type="presOf" srcId="{D78766DB-245E-41AB-B09B-AC22A8DB0605}" destId="{B279B48E-4D4A-4956-B900-2BF87E706B47}" srcOrd="0" destOrd="0" presId="urn:microsoft.com/office/officeart/2018/2/layout/IconVerticalSolidList"/>
    <dgm:cxn modelId="{3CE0D4AD-5E83-42D5-B730-E302CED4115D}" srcId="{7C227CAD-0A68-43E6-98A8-44B0CB8D9CA8}" destId="{CE48AC50-D3AA-44E7-8B59-B6918C5B0058}" srcOrd="3" destOrd="0" parTransId="{EA952F2E-E1C0-4065-8D20-DB3FE7D1B94A}" sibTransId="{0018344A-4674-4599-A980-CB11FCBDC2D2}"/>
    <dgm:cxn modelId="{1C9371BB-FAA9-4AFC-9D06-F4AE807BAD28}" type="presOf" srcId="{5ED0A213-76FA-42B1-BD78-3C52EACE0DD4}" destId="{C8E726DA-C1E4-468B-A473-21CA0536A854}" srcOrd="0" destOrd="0" presId="urn:microsoft.com/office/officeart/2018/2/layout/IconVerticalSolidList"/>
    <dgm:cxn modelId="{241E42C9-D039-4D1D-96E4-5BCDB6D1A196}" srcId="{7C227CAD-0A68-43E6-98A8-44B0CB8D9CA8}" destId="{10667D62-1889-469E-B197-CB0EDB237378}" srcOrd="5" destOrd="0" parTransId="{A82B5562-0599-441E-B143-87C74632E901}" sibTransId="{3C52B19E-5B77-4251-AAEA-048F360E1FA5}"/>
    <dgm:cxn modelId="{5162B1CA-E8B1-4D6C-9926-77F9CAC058A5}" srcId="{7C227CAD-0A68-43E6-98A8-44B0CB8D9CA8}" destId="{D78766DB-245E-41AB-B09B-AC22A8DB0605}" srcOrd="0" destOrd="0" parTransId="{F75316E2-36F7-4DB1-89D5-AA486DF31D69}" sibTransId="{D67F8B66-B13F-47E5-83B0-FCA396B41B79}"/>
    <dgm:cxn modelId="{978AACD8-9C89-41E5-A4D6-34A47E13AA00}" type="presOf" srcId="{7C227CAD-0A68-43E6-98A8-44B0CB8D9CA8}" destId="{B2911EFC-23A4-4B6E-8397-79213D193D1F}" srcOrd="0" destOrd="0" presId="urn:microsoft.com/office/officeart/2018/2/layout/IconVerticalSolidList"/>
    <dgm:cxn modelId="{0873BC0A-A45E-405D-9B0F-6030756FE4B7}" type="presParOf" srcId="{B2911EFC-23A4-4B6E-8397-79213D193D1F}" destId="{5C2E69BC-24DB-4734-9221-5023C6C261AC}" srcOrd="0" destOrd="0" presId="urn:microsoft.com/office/officeart/2018/2/layout/IconVerticalSolidList"/>
    <dgm:cxn modelId="{5A4A3D09-1A8E-46B2-948F-4EAEA856E854}" type="presParOf" srcId="{5C2E69BC-24DB-4734-9221-5023C6C261AC}" destId="{E89CB559-F2D7-43DE-A0A5-9D6A4D82FAC2}" srcOrd="0" destOrd="0" presId="urn:microsoft.com/office/officeart/2018/2/layout/IconVerticalSolidList"/>
    <dgm:cxn modelId="{47C92CDE-46F6-4944-B699-E5F37EC42236}" type="presParOf" srcId="{5C2E69BC-24DB-4734-9221-5023C6C261AC}" destId="{75DEF56D-AC35-4255-8C5E-1508358791B5}" srcOrd="1" destOrd="0" presId="urn:microsoft.com/office/officeart/2018/2/layout/IconVerticalSolidList"/>
    <dgm:cxn modelId="{21613700-CA62-4D76-BCE9-0D8E527F4CC7}" type="presParOf" srcId="{5C2E69BC-24DB-4734-9221-5023C6C261AC}" destId="{FADEB6B5-341A-44B7-807B-A9FC6699C7BA}" srcOrd="2" destOrd="0" presId="urn:microsoft.com/office/officeart/2018/2/layout/IconVerticalSolidList"/>
    <dgm:cxn modelId="{1FB3B463-8461-4C86-82FD-F26795399071}" type="presParOf" srcId="{5C2E69BC-24DB-4734-9221-5023C6C261AC}" destId="{B279B48E-4D4A-4956-B900-2BF87E706B47}" srcOrd="3" destOrd="0" presId="urn:microsoft.com/office/officeart/2018/2/layout/IconVerticalSolidList"/>
    <dgm:cxn modelId="{12DBEF52-D0FF-4335-A542-5386CDA05AED}" type="presParOf" srcId="{B2911EFC-23A4-4B6E-8397-79213D193D1F}" destId="{F2880DAF-2E6E-4C77-A7E8-5419810607A6}" srcOrd="1" destOrd="0" presId="urn:microsoft.com/office/officeart/2018/2/layout/IconVerticalSolidList"/>
    <dgm:cxn modelId="{822C6847-49E5-4886-8244-3AD708FABD43}" type="presParOf" srcId="{B2911EFC-23A4-4B6E-8397-79213D193D1F}" destId="{A290ACA2-1DE5-41E5-83DC-B0DA56C48D91}" srcOrd="2" destOrd="0" presId="urn:microsoft.com/office/officeart/2018/2/layout/IconVerticalSolidList"/>
    <dgm:cxn modelId="{F60C16F3-7C0A-443E-9814-D5ABB73981DA}" type="presParOf" srcId="{A290ACA2-1DE5-41E5-83DC-B0DA56C48D91}" destId="{96EF8436-57A2-4C15-AD80-93BB5325CC76}" srcOrd="0" destOrd="0" presId="urn:microsoft.com/office/officeart/2018/2/layout/IconVerticalSolidList"/>
    <dgm:cxn modelId="{90FAC9C8-E2CD-441F-9935-0F357CB24C4F}" type="presParOf" srcId="{A290ACA2-1DE5-41E5-83DC-B0DA56C48D91}" destId="{2087CAAC-A693-4616-912E-6627CE0830F6}" srcOrd="1" destOrd="0" presId="urn:microsoft.com/office/officeart/2018/2/layout/IconVerticalSolidList"/>
    <dgm:cxn modelId="{420375F9-A70E-4840-9831-050F29BA55B6}" type="presParOf" srcId="{A290ACA2-1DE5-41E5-83DC-B0DA56C48D91}" destId="{13DA5621-E972-47A3-A06A-0453DEA36357}" srcOrd="2" destOrd="0" presId="urn:microsoft.com/office/officeart/2018/2/layout/IconVerticalSolidList"/>
    <dgm:cxn modelId="{7D5DEA37-EACC-4B16-AB4B-32AB68ED6944}" type="presParOf" srcId="{A290ACA2-1DE5-41E5-83DC-B0DA56C48D91}" destId="{C00EC081-A85E-4936-88B2-743AC1FB4731}" srcOrd="3" destOrd="0" presId="urn:microsoft.com/office/officeart/2018/2/layout/IconVerticalSolidList"/>
    <dgm:cxn modelId="{E087BFFA-2B11-49E9-B4B6-41A4184C2C95}" type="presParOf" srcId="{B2911EFC-23A4-4B6E-8397-79213D193D1F}" destId="{90A1C81F-C735-49EC-845D-116B689006F4}" srcOrd="3" destOrd="0" presId="urn:microsoft.com/office/officeart/2018/2/layout/IconVerticalSolidList"/>
    <dgm:cxn modelId="{5436232C-7E45-4A61-AD46-D2837768E29F}" type="presParOf" srcId="{B2911EFC-23A4-4B6E-8397-79213D193D1F}" destId="{C0AA5AD7-0AB5-4A17-983A-3168A59C95A9}" srcOrd="4" destOrd="0" presId="urn:microsoft.com/office/officeart/2018/2/layout/IconVerticalSolidList"/>
    <dgm:cxn modelId="{B84B6560-B4EC-4344-A0B2-68C890AA77C0}" type="presParOf" srcId="{C0AA5AD7-0AB5-4A17-983A-3168A59C95A9}" destId="{7A5729E6-419E-4D17-824C-BC6056CB595B}" srcOrd="0" destOrd="0" presId="urn:microsoft.com/office/officeart/2018/2/layout/IconVerticalSolidList"/>
    <dgm:cxn modelId="{1CF07251-20A8-415F-925F-7865ACF20A95}" type="presParOf" srcId="{C0AA5AD7-0AB5-4A17-983A-3168A59C95A9}" destId="{39D5DD1C-39E6-4273-A024-DD70F4B47D08}" srcOrd="1" destOrd="0" presId="urn:microsoft.com/office/officeart/2018/2/layout/IconVerticalSolidList"/>
    <dgm:cxn modelId="{8E6DC0F7-0986-4F32-97C0-90C42907A368}" type="presParOf" srcId="{C0AA5AD7-0AB5-4A17-983A-3168A59C95A9}" destId="{72569851-0F7B-4549-9700-956424AF48A8}" srcOrd="2" destOrd="0" presId="urn:microsoft.com/office/officeart/2018/2/layout/IconVerticalSolidList"/>
    <dgm:cxn modelId="{68EDB3D6-1A0C-4DC2-9BFB-DC82437E90B5}" type="presParOf" srcId="{C0AA5AD7-0AB5-4A17-983A-3168A59C95A9}" destId="{6A19568F-6135-4F19-ADA8-DD68DCF3626C}" srcOrd="3" destOrd="0" presId="urn:microsoft.com/office/officeart/2018/2/layout/IconVerticalSolidList"/>
    <dgm:cxn modelId="{6DAA0222-F901-4957-A5AD-CCE1BF8718C6}" type="presParOf" srcId="{B2911EFC-23A4-4B6E-8397-79213D193D1F}" destId="{D3CCECCE-6C32-493E-B348-13680E05D9EE}" srcOrd="5" destOrd="0" presId="urn:microsoft.com/office/officeart/2018/2/layout/IconVerticalSolidList"/>
    <dgm:cxn modelId="{E507DD47-0DA4-48B2-B766-9DD8BD4FC617}" type="presParOf" srcId="{B2911EFC-23A4-4B6E-8397-79213D193D1F}" destId="{B79B6616-59BD-4E6D-9441-B4BF4EE59123}" srcOrd="6" destOrd="0" presId="urn:microsoft.com/office/officeart/2018/2/layout/IconVerticalSolidList"/>
    <dgm:cxn modelId="{EDCE915D-2DF4-4EA5-B772-7AB5F8A41556}" type="presParOf" srcId="{B79B6616-59BD-4E6D-9441-B4BF4EE59123}" destId="{E520EE62-E26D-4640-804C-051D4C8570E4}" srcOrd="0" destOrd="0" presId="urn:microsoft.com/office/officeart/2018/2/layout/IconVerticalSolidList"/>
    <dgm:cxn modelId="{9AAD8AA7-2313-4742-9EA4-F9D30318F8FD}" type="presParOf" srcId="{B79B6616-59BD-4E6D-9441-B4BF4EE59123}" destId="{AE20F76F-F7D7-4884-B028-7EB63B0A0EB9}" srcOrd="1" destOrd="0" presId="urn:microsoft.com/office/officeart/2018/2/layout/IconVerticalSolidList"/>
    <dgm:cxn modelId="{50D096DC-1217-487D-ACAC-ABD56665EDA8}" type="presParOf" srcId="{B79B6616-59BD-4E6D-9441-B4BF4EE59123}" destId="{3B86393E-98D9-492E-AD15-4734C706CAB2}" srcOrd="2" destOrd="0" presId="urn:microsoft.com/office/officeart/2018/2/layout/IconVerticalSolidList"/>
    <dgm:cxn modelId="{07461DF7-95B8-4B09-97C1-6C074CA12D69}" type="presParOf" srcId="{B79B6616-59BD-4E6D-9441-B4BF4EE59123}" destId="{26F1B00D-D3AB-4C51-B9BF-C5A396411A8A}" srcOrd="3" destOrd="0" presId="urn:microsoft.com/office/officeart/2018/2/layout/IconVerticalSolidList"/>
    <dgm:cxn modelId="{F2B3F3D6-D9E5-466B-A0BC-D01EB1FE5B37}" type="presParOf" srcId="{B2911EFC-23A4-4B6E-8397-79213D193D1F}" destId="{22F9F408-C2D0-4A1D-8920-E178069CA1B9}" srcOrd="7" destOrd="0" presId="urn:microsoft.com/office/officeart/2018/2/layout/IconVerticalSolidList"/>
    <dgm:cxn modelId="{EE14726E-CA97-4647-B506-21150B30E24E}" type="presParOf" srcId="{B2911EFC-23A4-4B6E-8397-79213D193D1F}" destId="{ABFC008F-3A76-41E8-BE58-4E8FC66DC832}" srcOrd="8" destOrd="0" presId="urn:microsoft.com/office/officeart/2018/2/layout/IconVerticalSolidList"/>
    <dgm:cxn modelId="{25755CB5-051A-44EF-86BE-F7FB981556DA}" type="presParOf" srcId="{ABFC008F-3A76-41E8-BE58-4E8FC66DC832}" destId="{DB4CDD35-89D9-4665-B505-550841941020}" srcOrd="0" destOrd="0" presId="urn:microsoft.com/office/officeart/2018/2/layout/IconVerticalSolidList"/>
    <dgm:cxn modelId="{02B11CC5-7AB4-47F3-A38C-64842A0F6E37}" type="presParOf" srcId="{ABFC008F-3A76-41E8-BE58-4E8FC66DC832}" destId="{1139D6E9-87BE-462E-B36B-EF5DAB9067BC}" srcOrd="1" destOrd="0" presId="urn:microsoft.com/office/officeart/2018/2/layout/IconVerticalSolidList"/>
    <dgm:cxn modelId="{9E8F0218-4209-498F-867A-7032D5C80CB3}" type="presParOf" srcId="{ABFC008F-3A76-41E8-BE58-4E8FC66DC832}" destId="{835A357F-B627-4D2C-BB77-F51238423172}" srcOrd="2" destOrd="0" presId="urn:microsoft.com/office/officeart/2018/2/layout/IconVerticalSolidList"/>
    <dgm:cxn modelId="{FEA6A29A-3645-42DF-B003-495B2810255A}" type="presParOf" srcId="{ABFC008F-3A76-41E8-BE58-4E8FC66DC832}" destId="{C8E726DA-C1E4-468B-A473-21CA0536A854}" srcOrd="3" destOrd="0" presId="urn:microsoft.com/office/officeart/2018/2/layout/IconVerticalSolidList"/>
    <dgm:cxn modelId="{747DFB92-5BD1-493E-A9F1-4C736D8DCF0C}" type="presParOf" srcId="{B2911EFC-23A4-4B6E-8397-79213D193D1F}" destId="{B84BFA5E-27AE-4272-B2B2-9B83A0E0BDA2}" srcOrd="9" destOrd="0" presId="urn:microsoft.com/office/officeart/2018/2/layout/IconVerticalSolidList"/>
    <dgm:cxn modelId="{09F51DBE-6699-410D-BD55-8A4F3AD8144A}" type="presParOf" srcId="{B2911EFC-23A4-4B6E-8397-79213D193D1F}" destId="{770B2ABB-7F43-4538-A39F-3DA6E86E8D1F}" srcOrd="10" destOrd="0" presId="urn:microsoft.com/office/officeart/2018/2/layout/IconVerticalSolidList"/>
    <dgm:cxn modelId="{979652A3-8AA1-4FE0-A82F-7E2641FF982C}" type="presParOf" srcId="{770B2ABB-7F43-4538-A39F-3DA6E86E8D1F}" destId="{FE74CEF8-8FCD-4774-9DBB-917027CFCC92}" srcOrd="0" destOrd="0" presId="urn:microsoft.com/office/officeart/2018/2/layout/IconVerticalSolidList"/>
    <dgm:cxn modelId="{E7B13D8B-9148-4B10-BBF9-9889CDA08681}" type="presParOf" srcId="{770B2ABB-7F43-4538-A39F-3DA6E86E8D1F}" destId="{35B58F99-DB8E-4D0D-ACAD-F889DF123124}" srcOrd="1" destOrd="0" presId="urn:microsoft.com/office/officeart/2018/2/layout/IconVerticalSolidList"/>
    <dgm:cxn modelId="{6076D4A0-E833-4402-9D1E-CCFCBFFF8AED}" type="presParOf" srcId="{770B2ABB-7F43-4538-A39F-3DA6E86E8D1F}" destId="{DADDAE25-57DA-491D-8531-1E3F9EA0878E}" srcOrd="2" destOrd="0" presId="urn:microsoft.com/office/officeart/2018/2/layout/IconVerticalSolidList"/>
    <dgm:cxn modelId="{C2EDF31F-0CE9-474E-95B1-969A8611A995}" type="presParOf" srcId="{770B2ABB-7F43-4538-A39F-3DA6E86E8D1F}" destId="{FA304EE4-5E6C-4320-BB15-F6A697AEA2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B3419-E048-431A-A4EE-ACB6E4812C32}">
      <dsp:nvSpPr>
        <dsp:cNvPr id="0" name=""/>
        <dsp:cNvSpPr/>
      </dsp:nvSpPr>
      <dsp:spPr>
        <a:xfrm>
          <a:off x="0" y="51939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Freelance journalism:</a:t>
          </a:r>
          <a:endParaRPr lang="en-US" sz="2500" kern="1200" dirty="0"/>
        </a:p>
      </dsp:txBody>
      <dsp:txXfrm>
        <a:off x="29271" y="81210"/>
        <a:ext cx="4751215" cy="541083"/>
      </dsp:txXfrm>
    </dsp:sp>
    <dsp:sp modelId="{38470F95-A1B0-424F-9A0E-AE9A14C2C83D}">
      <dsp:nvSpPr>
        <dsp:cNvPr id="0" name=""/>
        <dsp:cNvSpPr/>
      </dsp:nvSpPr>
      <dsp:spPr>
        <a:xfrm>
          <a:off x="0" y="746243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Networking</a:t>
          </a:r>
          <a:endParaRPr lang="en-US" sz="2400" kern="1200" dirty="0"/>
        </a:p>
      </dsp:txBody>
      <dsp:txXfrm>
        <a:off x="29271" y="775514"/>
        <a:ext cx="4751215" cy="541083"/>
      </dsp:txXfrm>
    </dsp:sp>
    <dsp:sp modelId="{5D618223-C609-48B0-85E9-86045B56F280}">
      <dsp:nvSpPr>
        <dsp:cNvPr id="0" name=""/>
        <dsp:cNvSpPr/>
      </dsp:nvSpPr>
      <dsp:spPr>
        <a:xfrm>
          <a:off x="0" y="1417868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Expand target titles</a:t>
          </a:r>
          <a:endParaRPr lang="en-US" sz="2400" kern="1200" dirty="0"/>
        </a:p>
      </dsp:txBody>
      <dsp:txXfrm>
        <a:off x="29271" y="1447139"/>
        <a:ext cx="4751215" cy="541083"/>
      </dsp:txXfrm>
    </dsp:sp>
    <dsp:sp modelId="{1B9F9C17-D0F3-4A95-AA7B-D18D2B128BDE}">
      <dsp:nvSpPr>
        <dsp:cNvPr id="0" name=""/>
        <dsp:cNvSpPr/>
      </dsp:nvSpPr>
      <dsp:spPr>
        <a:xfrm>
          <a:off x="0" y="2089493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‘Warm’ and ‘cold’ pitching</a:t>
          </a:r>
          <a:endParaRPr lang="en-US" sz="2400" kern="1200" dirty="0"/>
        </a:p>
      </dsp:txBody>
      <dsp:txXfrm>
        <a:off x="29271" y="2118764"/>
        <a:ext cx="4751215" cy="541083"/>
      </dsp:txXfrm>
    </dsp:sp>
    <dsp:sp modelId="{B95FA042-93FF-427E-9577-4C9098C03D5E}">
      <dsp:nvSpPr>
        <dsp:cNvPr id="0" name=""/>
        <dsp:cNvSpPr/>
      </dsp:nvSpPr>
      <dsp:spPr>
        <a:xfrm>
          <a:off x="0" y="2761118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Write about what you’re doing</a:t>
          </a:r>
          <a:endParaRPr lang="en-US" sz="2400" kern="1200" dirty="0"/>
        </a:p>
      </dsp:txBody>
      <dsp:txXfrm>
        <a:off x="29271" y="2790389"/>
        <a:ext cx="4751215" cy="541083"/>
      </dsp:txXfrm>
    </dsp:sp>
    <dsp:sp modelId="{0A95DF63-F25C-48E9-9070-6BA518BC9287}">
      <dsp:nvSpPr>
        <dsp:cNvPr id="0" name=""/>
        <dsp:cNvSpPr/>
      </dsp:nvSpPr>
      <dsp:spPr>
        <a:xfrm>
          <a:off x="0" y="3432743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Media appearances</a:t>
          </a:r>
          <a:endParaRPr lang="en-US" sz="2400" kern="1200" dirty="0"/>
        </a:p>
      </dsp:txBody>
      <dsp:txXfrm>
        <a:off x="29271" y="3462014"/>
        <a:ext cx="4751215" cy="541083"/>
      </dsp:txXfrm>
    </dsp:sp>
    <dsp:sp modelId="{53811CD6-3EB3-4979-A96B-FA23127E9C9B}">
      <dsp:nvSpPr>
        <dsp:cNvPr id="0" name=""/>
        <dsp:cNvSpPr/>
      </dsp:nvSpPr>
      <dsp:spPr>
        <a:xfrm>
          <a:off x="0" y="4127046"/>
          <a:ext cx="4809757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Low-fee work </a:t>
          </a:r>
          <a:r>
            <a:rPr lang="en-GB" sz="2000" b="0" i="0" kern="1200" dirty="0" err="1"/>
            <a:t>eg</a:t>
          </a:r>
          <a:r>
            <a:rPr lang="en-GB" sz="2000" b="0" i="0" kern="1200" dirty="0"/>
            <a:t> guest blogpost</a:t>
          </a:r>
          <a:endParaRPr lang="en-US" sz="2000" kern="1200" dirty="0"/>
        </a:p>
      </dsp:txBody>
      <dsp:txXfrm>
        <a:off x="29271" y="4156317"/>
        <a:ext cx="4751215" cy="541083"/>
      </dsp:txXfrm>
    </dsp:sp>
    <dsp:sp modelId="{E57F5CD3-AB93-4085-B85C-D6330E0E4D3F}">
      <dsp:nvSpPr>
        <dsp:cNvPr id="0" name=""/>
        <dsp:cNvSpPr/>
      </dsp:nvSpPr>
      <dsp:spPr>
        <a:xfrm>
          <a:off x="7863" y="4775993"/>
          <a:ext cx="4794029" cy="740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Write for a media agency</a:t>
          </a:r>
          <a:endParaRPr lang="en-US" sz="1800" kern="1200" dirty="0"/>
        </a:p>
      </dsp:txBody>
      <dsp:txXfrm>
        <a:off x="44014" y="4812144"/>
        <a:ext cx="4721727" cy="668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B3419-E048-431A-A4EE-ACB6E4812C32}">
      <dsp:nvSpPr>
        <dsp:cNvPr id="0" name=""/>
        <dsp:cNvSpPr/>
      </dsp:nvSpPr>
      <dsp:spPr>
        <a:xfrm>
          <a:off x="0" y="0"/>
          <a:ext cx="4457138" cy="680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Diversifying:</a:t>
          </a:r>
          <a:endParaRPr lang="en-US" sz="2400" kern="1200" dirty="0"/>
        </a:p>
      </dsp:txBody>
      <dsp:txXfrm>
        <a:off x="33239" y="33239"/>
        <a:ext cx="4390660" cy="614430"/>
      </dsp:txXfrm>
    </dsp:sp>
    <dsp:sp modelId="{38470F95-A1B0-424F-9A0E-AE9A14C2C83D}">
      <dsp:nvSpPr>
        <dsp:cNvPr id="0" name=""/>
        <dsp:cNvSpPr/>
      </dsp:nvSpPr>
      <dsp:spPr>
        <a:xfrm>
          <a:off x="0" y="737863"/>
          <a:ext cx="4457138" cy="603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Other </a:t>
          </a:r>
          <a:r>
            <a:rPr lang="en-GB" sz="2400" kern="1200" dirty="0"/>
            <a:t>types of content </a:t>
          </a:r>
          <a:r>
            <a:rPr lang="en-GB" sz="2000" kern="1200" dirty="0" err="1"/>
            <a:t>eg</a:t>
          </a:r>
          <a:r>
            <a:rPr lang="en-GB" sz="2000" kern="1200" dirty="0"/>
            <a:t> </a:t>
          </a:r>
          <a:r>
            <a:rPr lang="en-GB" sz="2000" kern="1200" dirty="0" err="1"/>
            <a:t>sciencepod</a:t>
          </a:r>
          <a:r>
            <a:rPr lang="en-GB" sz="2000" kern="1200" dirty="0"/>
            <a:t>/content-creators/</a:t>
          </a:r>
          <a:endParaRPr lang="en-US" sz="2000" kern="1200" dirty="0"/>
        </a:p>
      </dsp:txBody>
      <dsp:txXfrm>
        <a:off x="29437" y="767300"/>
        <a:ext cx="4398264" cy="544139"/>
      </dsp:txXfrm>
    </dsp:sp>
    <dsp:sp modelId="{5D618223-C609-48B0-85E9-86045B56F280}">
      <dsp:nvSpPr>
        <dsp:cNvPr id="0" name=""/>
        <dsp:cNvSpPr/>
      </dsp:nvSpPr>
      <dsp:spPr>
        <a:xfrm>
          <a:off x="0" y="1378520"/>
          <a:ext cx="4457138" cy="36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Speaking/chairing seminars</a:t>
          </a:r>
          <a:endParaRPr lang="en-US" sz="2400" kern="1200" dirty="0"/>
        </a:p>
      </dsp:txBody>
      <dsp:txXfrm>
        <a:off x="17574" y="1396094"/>
        <a:ext cx="4421990" cy="324859"/>
      </dsp:txXfrm>
    </dsp:sp>
    <dsp:sp modelId="{1B9F9C17-D0F3-4A95-AA7B-D18D2B128BDE}">
      <dsp:nvSpPr>
        <dsp:cNvPr id="0" name=""/>
        <dsp:cNvSpPr/>
      </dsp:nvSpPr>
      <dsp:spPr>
        <a:xfrm>
          <a:off x="0" y="1764516"/>
          <a:ext cx="4457138" cy="36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</a:t>
          </a:r>
          <a:endParaRPr lang="en-US" sz="2400" kern="1200" dirty="0"/>
        </a:p>
      </dsp:txBody>
      <dsp:txXfrm>
        <a:off x="17574" y="1782090"/>
        <a:ext cx="4421990" cy="324859"/>
      </dsp:txXfrm>
    </dsp:sp>
    <dsp:sp modelId="{B95FA042-93FF-427E-9577-4C9098C03D5E}">
      <dsp:nvSpPr>
        <dsp:cNvPr id="0" name=""/>
        <dsp:cNvSpPr/>
      </dsp:nvSpPr>
      <dsp:spPr>
        <a:xfrm>
          <a:off x="0" y="2170571"/>
          <a:ext cx="4457138" cy="36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Books </a:t>
          </a:r>
          <a:r>
            <a:rPr lang="en-US" sz="2100" kern="1200" dirty="0"/>
            <a:t>(&amp; other passive income)</a:t>
          </a:r>
        </a:p>
      </dsp:txBody>
      <dsp:txXfrm>
        <a:off x="17574" y="2188145"/>
        <a:ext cx="4421990" cy="324859"/>
      </dsp:txXfrm>
    </dsp:sp>
    <dsp:sp modelId="{0A95DF63-F25C-48E9-9070-6BA518BC9287}">
      <dsp:nvSpPr>
        <dsp:cNvPr id="0" name=""/>
        <dsp:cNvSpPr/>
      </dsp:nvSpPr>
      <dsp:spPr>
        <a:xfrm>
          <a:off x="0" y="2552066"/>
          <a:ext cx="4457138" cy="36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Media training</a:t>
          </a:r>
        </a:p>
      </dsp:txBody>
      <dsp:txXfrm>
        <a:off x="17574" y="2569640"/>
        <a:ext cx="4421990" cy="324859"/>
      </dsp:txXfrm>
    </dsp:sp>
    <dsp:sp modelId="{53811CD6-3EB3-4979-A96B-FA23127E9C9B}">
      <dsp:nvSpPr>
        <dsp:cNvPr id="0" name=""/>
        <dsp:cNvSpPr/>
      </dsp:nvSpPr>
      <dsp:spPr>
        <a:xfrm>
          <a:off x="0" y="2929998"/>
          <a:ext cx="4457138" cy="360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Sub-contracting</a:t>
          </a:r>
        </a:p>
      </dsp:txBody>
      <dsp:txXfrm>
        <a:off x="17574" y="2947572"/>
        <a:ext cx="4421990" cy="324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C1382-81E0-46D7-823C-73951E939E83}">
      <dsp:nvSpPr>
        <dsp:cNvPr id="0" name=""/>
        <dsp:cNvSpPr/>
      </dsp:nvSpPr>
      <dsp:spPr>
        <a:xfrm>
          <a:off x="599435" y="549728"/>
          <a:ext cx="1063776" cy="1063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57D8C-62EE-4BF6-A514-D95CFE2556E9}">
      <dsp:nvSpPr>
        <dsp:cNvPr id="0" name=""/>
        <dsp:cNvSpPr/>
      </dsp:nvSpPr>
      <dsp:spPr>
        <a:xfrm>
          <a:off x="822828" y="773121"/>
          <a:ext cx="616990" cy="616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E5C1F-F74A-4866-AFF4-0680D5E48EA7}">
      <dsp:nvSpPr>
        <dsp:cNvPr id="0" name=""/>
        <dsp:cNvSpPr/>
      </dsp:nvSpPr>
      <dsp:spPr>
        <a:xfrm>
          <a:off x="1891163" y="549728"/>
          <a:ext cx="2507473" cy="106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Book time for yourself – and stick to it</a:t>
          </a:r>
        </a:p>
      </dsp:txBody>
      <dsp:txXfrm>
        <a:off x="1891163" y="549728"/>
        <a:ext cx="2507473" cy="1063776"/>
      </dsp:txXfrm>
    </dsp:sp>
    <dsp:sp modelId="{85DB52CE-376E-4049-A89B-AFE46E8077CF}">
      <dsp:nvSpPr>
        <dsp:cNvPr id="0" name=""/>
        <dsp:cNvSpPr/>
      </dsp:nvSpPr>
      <dsp:spPr>
        <a:xfrm>
          <a:off x="4835545" y="549728"/>
          <a:ext cx="1063776" cy="1063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F3338-C7F0-4552-812F-7EE16197994D}">
      <dsp:nvSpPr>
        <dsp:cNvPr id="0" name=""/>
        <dsp:cNvSpPr/>
      </dsp:nvSpPr>
      <dsp:spPr>
        <a:xfrm>
          <a:off x="5058938" y="773121"/>
          <a:ext cx="616990" cy="616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3DDD9-0670-4AB5-8725-682FB709F341}">
      <dsp:nvSpPr>
        <dsp:cNvPr id="0" name=""/>
        <dsp:cNvSpPr/>
      </dsp:nvSpPr>
      <dsp:spPr>
        <a:xfrm>
          <a:off x="6146995" y="69428"/>
          <a:ext cx="3158338" cy="204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you have a quiet period, use some of it as downtime</a:t>
          </a:r>
        </a:p>
      </dsp:txBody>
      <dsp:txXfrm>
        <a:off x="6146995" y="69428"/>
        <a:ext cx="3158338" cy="2043419"/>
      </dsp:txXfrm>
    </dsp:sp>
    <dsp:sp modelId="{F06E9D2E-50A3-4F21-B5C1-3F78C07416D5}">
      <dsp:nvSpPr>
        <dsp:cNvPr id="0" name=""/>
        <dsp:cNvSpPr/>
      </dsp:nvSpPr>
      <dsp:spPr>
        <a:xfrm>
          <a:off x="599435" y="2764280"/>
          <a:ext cx="1063776" cy="1063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BD5EE-F43B-495C-B203-0A4799054D95}">
      <dsp:nvSpPr>
        <dsp:cNvPr id="0" name=""/>
        <dsp:cNvSpPr/>
      </dsp:nvSpPr>
      <dsp:spPr>
        <a:xfrm>
          <a:off x="822828" y="2987673"/>
          <a:ext cx="616990" cy="616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05374-6F4C-4401-A030-0DD8F8AEDB5B}">
      <dsp:nvSpPr>
        <dsp:cNvPr id="0" name=""/>
        <dsp:cNvSpPr/>
      </dsp:nvSpPr>
      <dsp:spPr>
        <a:xfrm>
          <a:off x="1891163" y="2764280"/>
          <a:ext cx="2507473" cy="106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Actively aim to improve your writing</a:t>
          </a:r>
        </a:p>
      </dsp:txBody>
      <dsp:txXfrm>
        <a:off x="1891163" y="2764280"/>
        <a:ext cx="2507473" cy="1063776"/>
      </dsp:txXfrm>
    </dsp:sp>
    <dsp:sp modelId="{85EF0855-3527-419B-9FBE-77FB1B25F23C}">
      <dsp:nvSpPr>
        <dsp:cNvPr id="0" name=""/>
        <dsp:cNvSpPr/>
      </dsp:nvSpPr>
      <dsp:spPr>
        <a:xfrm>
          <a:off x="4835545" y="2764280"/>
          <a:ext cx="1063776" cy="1063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C197A-40FD-463B-885D-1ADF608CB752}">
      <dsp:nvSpPr>
        <dsp:cNvPr id="0" name=""/>
        <dsp:cNvSpPr/>
      </dsp:nvSpPr>
      <dsp:spPr>
        <a:xfrm>
          <a:off x="5058938" y="2987673"/>
          <a:ext cx="616990" cy="616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CE15D-CCBB-4486-9809-69452DFE1A0B}">
      <dsp:nvSpPr>
        <dsp:cNvPr id="0" name=""/>
        <dsp:cNvSpPr/>
      </dsp:nvSpPr>
      <dsp:spPr>
        <a:xfrm>
          <a:off x="6126434" y="2805140"/>
          <a:ext cx="3346097" cy="1063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Set some personal aims </a:t>
          </a:r>
          <a:r>
            <a:rPr lang="en-US" sz="2400" kern="1200" dirty="0" err="1"/>
            <a:t>eg</a:t>
          </a:r>
          <a:r>
            <a:rPr lang="en-US" sz="2400" kern="1200" dirty="0"/>
            <a:t> is there a ‘prestige’ title you would like to write for?</a:t>
          </a:r>
        </a:p>
      </dsp:txBody>
      <dsp:txXfrm>
        <a:off x="6126434" y="2805140"/>
        <a:ext cx="3346097" cy="1063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CB559-F2D7-43DE-A0A5-9D6A4D82FAC2}">
      <dsp:nvSpPr>
        <dsp:cNvPr id="0" name=""/>
        <dsp:cNvSpPr/>
      </dsp:nvSpPr>
      <dsp:spPr>
        <a:xfrm>
          <a:off x="0" y="1660"/>
          <a:ext cx="9266724" cy="707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EF56D-AC35-4255-8C5E-1508358791B5}">
      <dsp:nvSpPr>
        <dsp:cNvPr id="0" name=""/>
        <dsp:cNvSpPr/>
      </dsp:nvSpPr>
      <dsp:spPr>
        <a:xfrm>
          <a:off x="214045" y="160867"/>
          <a:ext cx="389172" cy="3891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9B48E-4D4A-4956-B900-2BF87E706B47}">
      <dsp:nvSpPr>
        <dsp:cNvPr id="0" name=""/>
        <dsp:cNvSpPr/>
      </dsp:nvSpPr>
      <dsp:spPr>
        <a:xfrm>
          <a:off x="817262" y="1660"/>
          <a:ext cx="8449461" cy="70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6" tIns="74886" rIns="74886" bIns="74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 customer focused: Help editors meet their needs</a:t>
          </a:r>
        </a:p>
      </dsp:txBody>
      <dsp:txXfrm>
        <a:off x="817262" y="1660"/>
        <a:ext cx="8449461" cy="707586"/>
      </dsp:txXfrm>
    </dsp:sp>
    <dsp:sp modelId="{96EF8436-57A2-4C15-AD80-93BB5325CC76}">
      <dsp:nvSpPr>
        <dsp:cNvPr id="0" name=""/>
        <dsp:cNvSpPr/>
      </dsp:nvSpPr>
      <dsp:spPr>
        <a:xfrm>
          <a:off x="0" y="886144"/>
          <a:ext cx="9266724" cy="707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7CAAC-A693-4616-912E-6627CE0830F6}">
      <dsp:nvSpPr>
        <dsp:cNvPr id="0" name=""/>
        <dsp:cNvSpPr/>
      </dsp:nvSpPr>
      <dsp:spPr>
        <a:xfrm>
          <a:off x="214045" y="1045351"/>
          <a:ext cx="389172" cy="3891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EC081-A85E-4936-88B2-743AC1FB4731}">
      <dsp:nvSpPr>
        <dsp:cNvPr id="0" name=""/>
        <dsp:cNvSpPr/>
      </dsp:nvSpPr>
      <dsp:spPr>
        <a:xfrm>
          <a:off x="817262" y="886144"/>
          <a:ext cx="8449461" cy="70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6" tIns="74886" rIns="74886" bIns="74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 perfect 95% of the time. Be on time 100% of the time</a:t>
          </a:r>
        </a:p>
      </dsp:txBody>
      <dsp:txXfrm>
        <a:off x="817262" y="886144"/>
        <a:ext cx="8449461" cy="707586"/>
      </dsp:txXfrm>
    </dsp:sp>
    <dsp:sp modelId="{7A5729E6-419E-4D17-824C-BC6056CB595B}">
      <dsp:nvSpPr>
        <dsp:cNvPr id="0" name=""/>
        <dsp:cNvSpPr/>
      </dsp:nvSpPr>
      <dsp:spPr>
        <a:xfrm>
          <a:off x="0" y="1770627"/>
          <a:ext cx="9266724" cy="707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5DD1C-39E6-4273-A024-DD70F4B47D08}">
      <dsp:nvSpPr>
        <dsp:cNvPr id="0" name=""/>
        <dsp:cNvSpPr/>
      </dsp:nvSpPr>
      <dsp:spPr>
        <a:xfrm>
          <a:off x="214045" y="1929834"/>
          <a:ext cx="389172" cy="3891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568F-6135-4F19-ADA8-DD68DCF3626C}">
      <dsp:nvSpPr>
        <dsp:cNvPr id="0" name=""/>
        <dsp:cNvSpPr/>
      </dsp:nvSpPr>
      <dsp:spPr>
        <a:xfrm>
          <a:off x="817262" y="1770627"/>
          <a:ext cx="8449461" cy="70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6" tIns="74886" rIns="74886" bIns="74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Ask ‘what’s your usual rate’, and prepare to negotiate</a:t>
          </a:r>
        </a:p>
      </dsp:txBody>
      <dsp:txXfrm>
        <a:off x="817262" y="1770627"/>
        <a:ext cx="8449461" cy="707586"/>
      </dsp:txXfrm>
    </dsp:sp>
    <dsp:sp modelId="{E520EE62-E26D-4640-804C-051D4C8570E4}">
      <dsp:nvSpPr>
        <dsp:cNvPr id="0" name=""/>
        <dsp:cNvSpPr/>
      </dsp:nvSpPr>
      <dsp:spPr>
        <a:xfrm>
          <a:off x="0" y="2655111"/>
          <a:ext cx="9266724" cy="707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0F76F-F7D7-4884-B028-7EB63B0A0EB9}">
      <dsp:nvSpPr>
        <dsp:cNvPr id="0" name=""/>
        <dsp:cNvSpPr/>
      </dsp:nvSpPr>
      <dsp:spPr>
        <a:xfrm>
          <a:off x="214045" y="2814318"/>
          <a:ext cx="389172" cy="3891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1B00D-D3AB-4C51-B9BF-C5A396411A8A}">
      <dsp:nvSpPr>
        <dsp:cNvPr id="0" name=""/>
        <dsp:cNvSpPr/>
      </dsp:nvSpPr>
      <dsp:spPr>
        <a:xfrm>
          <a:off x="817262" y="2655111"/>
          <a:ext cx="8449461" cy="70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6" tIns="74886" rIns="74886" bIns="74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Always be networking and looking for opportunities</a:t>
          </a:r>
        </a:p>
      </dsp:txBody>
      <dsp:txXfrm>
        <a:off x="817262" y="2655111"/>
        <a:ext cx="8449461" cy="707586"/>
      </dsp:txXfrm>
    </dsp:sp>
    <dsp:sp modelId="{DB4CDD35-89D9-4665-B505-550841941020}">
      <dsp:nvSpPr>
        <dsp:cNvPr id="0" name=""/>
        <dsp:cNvSpPr/>
      </dsp:nvSpPr>
      <dsp:spPr>
        <a:xfrm>
          <a:off x="0" y="3539594"/>
          <a:ext cx="9266724" cy="707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9D6E9-87BE-462E-B36B-EF5DAB9067BC}">
      <dsp:nvSpPr>
        <dsp:cNvPr id="0" name=""/>
        <dsp:cNvSpPr/>
      </dsp:nvSpPr>
      <dsp:spPr>
        <a:xfrm>
          <a:off x="214045" y="3698802"/>
          <a:ext cx="389172" cy="3891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726DA-C1E4-468B-A473-21CA0536A854}">
      <dsp:nvSpPr>
        <dsp:cNvPr id="0" name=""/>
        <dsp:cNvSpPr/>
      </dsp:nvSpPr>
      <dsp:spPr>
        <a:xfrm>
          <a:off x="817262" y="3539594"/>
          <a:ext cx="8449461" cy="70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6" tIns="74886" rIns="74886" bIns="74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Keep an eye on financial issues</a:t>
          </a:r>
        </a:p>
      </dsp:txBody>
      <dsp:txXfrm>
        <a:off x="817262" y="3539594"/>
        <a:ext cx="8449461" cy="707586"/>
      </dsp:txXfrm>
    </dsp:sp>
    <dsp:sp modelId="{FE74CEF8-8FCD-4774-9DBB-917027CFCC92}">
      <dsp:nvSpPr>
        <dsp:cNvPr id="0" name=""/>
        <dsp:cNvSpPr/>
      </dsp:nvSpPr>
      <dsp:spPr>
        <a:xfrm>
          <a:off x="0" y="4424078"/>
          <a:ext cx="9266724" cy="7075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58F99-DB8E-4D0D-ACAD-F889DF123124}">
      <dsp:nvSpPr>
        <dsp:cNvPr id="0" name=""/>
        <dsp:cNvSpPr/>
      </dsp:nvSpPr>
      <dsp:spPr>
        <a:xfrm>
          <a:off x="214045" y="4583285"/>
          <a:ext cx="389172" cy="3891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04EE4-5E6C-4320-BB15-F6A697AEA2D5}">
      <dsp:nvSpPr>
        <dsp:cNvPr id="0" name=""/>
        <dsp:cNvSpPr/>
      </dsp:nvSpPr>
      <dsp:spPr>
        <a:xfrm>
          <a:off x="817262" y="4424078"/>
          <a:ext cx="8449461" cy="707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6" tIns="74886" rIns="74886" bIns="7488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Think about how to diversify</a:t>
          </a:r>
        </a:p>
      </dsp:txBody>
      <dsp:txXfrm>
        <a:off x="817262" y="4424078"/>
        <a:ext cx="8449461" cy="707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v.uk/vat-registration/when-to-regist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uk/donating-to-cha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oresources.org.uk/freelance-rat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9ABB-F1D9-461F-A852-68F47358C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037" y="945913"/>
            <a:ext cx="8637073" cy="261855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202124"/>
                </a:solidFill>
                <a:latin typeface="Century Gothic" panose="020B0502020202020204" pitchFamily="34" charset="0"/>
              </a:rPr>
              <a:t>G</a:t>
            </a:r>
            <a:r>
              <a:rPr lang="en-GB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oing into business as a freelance journalist</a:t>
            </a:r>
            <a:br>
              <a:rPr lang="en-GB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</a:b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A5FCD-0819-4FA2-8C7C-71CC30FA6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686" y="3845821"/>
            <a:ext cx="8727773" cy="13196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/>
              <a:t>David Mascord</a:t>
            </a:r>
          </a:p>
          <a:p>
            <a:pPr algn="ctr"/>
            <a:r>
              <a:rPr lang="en-US" sz="2100" dirty="0"/>
              <a:t>davidmascord@gmail.com     07842 207337   Twitter: @DavidMascord</a:t>
            </a:r>
          </a:p>
          <a:p>
            <a:pPr algn="ctr"/>
            <a:r>
              <a:rPr lang="en-US" sz="2100" dirty="0"/>
              <a:t>www.absolutewriting.co.uk</a:t>
            </a:r>
          </a:p>
        </p:txBody>
      </p:sp>
    </p:spTree>
    <p:extLst>
      <p:ext uri="{BB962C8B-B14F-4D97-AF65-F5344CB8AC3E}">
        <p14:creationId xmlns:p14="http://schemas.microsoft.com/office/powerpoint/2010/main" val="79977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B256-A8DB-4343-B1E9-556B184B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521611" cy="752384"/>
          </a:xfrm>
        </p:spPr>
        <p:txBody>
          <a:bodyPr/>
          <a:lstStyle/>
          <a:p>
            <a:r>
              <a:rPr lang="en-US" dirty="0"/>
              <a:t>Chasing up slow payers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C3AA-EA25-4355-B361-D5B817F5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043" y="1565098"/>
            <a:ext cx="9052899" cy="4072131"/>
          </a:xfrm>
        </p:spPr>
        <p:txBody>
          <a:bodyPr>
            <a:normAutofit/>
          </a:bodyPr>
          <a:lstStyle/>
          <a:p>
            <a:r>
              <a:rPr lang="en-US" sz="2400" dirty="0"/>
              <a:t>Be very polite</a:t>
            </a:r>
          </a:p>
          <a:p>
            <a:r>
              <a:rPr lang="en-US" sz="2400" dirty="0"/>
              <a:t>Call commissioning editor to explain payment is late</a:t>
            </a:r>
          </a:p>
          <a:p>
            <a:r>
              <a:rPr lang="en-US" sz="2400" dirty="0"/>
              <a:t>Get to know the admin people - and the finance team, if there is one. Approach them if lengthy delay.</a:t>
            </a:r>
          </a:p>
          <a:p>
            <a:pPr marL="0" indent="0">
              <a:buNone/>
            </a:pPr>
            <a:r>
              <a:rPr lang="en-US" sz="2400" b="1" dirty="0"/>
              <a:t>Further strategies:</a:t>
            </a:r>
          </a:p>
          <a:p>
            <a:r>
              <a:rPr lang="en-US" sz="2400" dirty="0"/>
              <a:t>Send an updated invoice with interest added </a:t>
            </a:r>
          </a:p>
          <a:p>
            <a:r>
              <a:rPr lang="en-US" sz="2400" dirty="0"/>
              <a:t>Last resort: Letter from solicitor</a:t>
            </a:r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499C04C8-CE82-4E31-9697-5DB21D1C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5377" y="3317450"/>
            <a:ext cx="2454111" cy="24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FFE5-F7A8-4970-B260-5318AB80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34628"/>
            <a:ext cx="9649099" cy="563349"/>
          </a:xfrm>
        </p:spPr>
        <p:txBody>
          <a:bodyPr/>
          <a:lstStyle/>
          <a:p>
            <a:r>
              <a:rPr lang="en-US" dirty="0"/>
              <a:t>Deciding what to charge if no set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E6BC-56DB-46CB-9A2E-CBB082C4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821" y="1503485"/>
            <a:ext cx="8286292" cy="3851030"/>
          </a:xfrm>
        </p:spPr>
        <p:txBody>
          <a:bodyPr>
            <a:noAutofit/>
          </a:bodyPr>
          <a:lstStyle/>
          <a:p>
            <a:r>
              <a:rPr lang="en-US" sz="2400" dirty="0"/>
              <a:t>How much do you need to earn?</a:t>
            </a:r>
          </a:p>
          <a:p>
            <a:r>
              <a:rPr lang="en-US" sz="2400" dirty="0"/>
              <a:t>What are your outgoings?</a:t>
            </a:r>
          </a:p>
          <a:p>
            <a:r>
              <a:rPr lang="en-US" sz="2400" dirty="0"/>
              <a:t>Build in admin time &amp; personal development time to fee</a:t>
            </a:r>
          </a:p>
          <a:p>
            <a:r>
              <a:rPr lang="en-US" sz="2400" dirty="0"/>
              <a:t>How big and important is the title you’re pitching to?</a:t>
            </a:r>
          </a:p>
          <a:p>
            <a:pPr marL="0" indent="0">
              <a:buNone/>
            </a:pPr>
            <a:r>
              <a:rPr lang="en-US" sz="2400" b="1" dirty="0"/>
              <a:t>Other factors:</a:t>
            </a:r>
          </a:p>
          <a:p>
            <a:pPr marL="0" indent="0">
              <a:buNone/>
            </a:pPr>
            <a:r>
              <a:rPr lang="en-US" sz="2400" dirty="0"/>
              <a:t>      What fee do you feel comfortable with?</a:t>
            </a:r>
          </a:p>
          <a:p>
            <a:pPr marL="0" indent="0">
              <a:buNone/>
            </a:pPr>
            <a:r>
              <a:rPr lang="en-US" sz="2400" dirty="0"/>
              <a:t>      How much competition is there?</a:t>
            </a:r>
          </a:p>
        </p:txBody>
      </p:sp>
      <p:pic>
        <p:nvPicPr>
          <p:cNvPr id="5" name="Graphic 4" descr="Pound outline">
            <a:extLst>
              <a:ext uri="{FF2B5EF4-FFF2-40B4-BE49-F238E27FC236}">
                <a16:creationId xmlns:a16="http://schemas.microsoft.com/office/drawing/2014/main" id="{2543A399-A7F5-4DE5-8566-AA557850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202" y="1669404"/>
            <a:ext cx="2887745" cy="28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7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E6D2-AA88-4DC7-A227-E1FB2D78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650" y="828166"/>
            <a:ext cx="4376284" cy="616336"/>
          </a:xfrm>
        </p:spPr>
        <p:txBody>
          <a:bodyPr>
            <a:normAutofit/>
          </a:bodyPr>
          <a:lstStyle/>
          <a:p>
            <a:r>
              <a:rPr lang="en-US" sz="3600" dirty="0"/>
              <a:t>Getting more work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6CF924B-2175-4FB4-A296-B4423A69C7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2747403"/>
              </p:ext>
            </p:extLst>
          </p:nvPr>
        </p:nvGraphicFramePr>
        <p:xfrm>
          <a:off x="1133996" y="665552"/>
          <a:ext cx="4809757" cy="559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1EA8DE-A09F-4608-AE36-C9BA273EA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586701"/>
              </p:ext>
            </p:extLst>
          </p:nvPr>
        </p:nvGraphicFramePr>
        <p:xfrm>
          <a:off x="6283650" y="1444502"/>
          <a:ext cx="4457138" cy="523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186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DFD8-E824-4E7C-847F-A02509B7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834629"/>
            <a:ext cx="9653495" cy="651272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do you protect yourself from burnout? 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2AD6174-5FAC-478B-9D9D-92BB73E8B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72290"/>
              </p:ext>
            </p:extLst>
          </p:nvPr>
        </p:nvGraphicFramePr>
        <p:xfrm>
          <a:off x="1223352" y="1574623"/>
          <a:ext cx="9653495" cy="388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49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B98B6AB-8D9D-47D5-AD49-042496AC3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91605"/>
              </p:ext>
            </p:extLst>
          </p:nvPr>
        </p:nvGraphicFramePr>
        <p:xfrm>
          <a:off x="1121388" y="1358513"/>
          <a:ext cx="9266724" cy="513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381B0B-AE53-4CC1-983D-E2A9B74A1872}"/>
              </a:ext>
            </a:extLst>
          </p:cNvPr>
          <p:cNvSpPr txBox="1"/>
          <p:nvPr/>
        </p:nvSpPr>
        <p:spPr>
          <a:xfrm>
            <a:off x="1121388" y="738554"/>
            <a:ext cx="402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0321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B92518F-3454-456E-82E9-0FDE0CEC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colored question marks">
            <a:extLst>
              <a:ext uri="{FF2B5EF4-FFF2-40B4-BE49-F238E27FC236}">
                <a16:creationId xmlns:a16="http://schemas.microsoft.com/office/drawing/2014/main" id="{6886668E-0442-493D-A0ED-3DF362E04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4000"/>
          </a:blip>
          <a:srcRect r="3"/>
          <a:stretch/>
        </p:blipFill>
        <p:spPr>
          <a:xfrm>
            <a:off x="0" y="0"/>
            <a:ext cx="12192000" cy="6858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4D1CC5-3F9D-4974-B770-5EDCFF589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8A3AF-FBA7-46B3-8F07-85339AC1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29" y="85778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Is going freelance the right move for you?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5A9973-AB88-4BDA-8B44-A6F2304E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E6B8-FBAD-448E-B724-A237BBAB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864" y="1445885"/>
            <a:ext cx="9785970" cy="45161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Questions to consider: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Why am I freelancing?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Can I work without company structure?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Can I manage myself?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Am I customer-focused &amp; reliable?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How am I at working on my own?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How do I cope with working for multiple commissioners?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Can I live with possibly irregular income?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Am I too much of a perfectionist?</a:t>
            </a:r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B88314-D4AA-4944-A4AE-9E9F34A15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B1208A-2172-4708-A3B7-24501DED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5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83833B-9DDA-4B84-A747-D74BC1E9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918" y="799186"/>
            <a:ext cx="2290555" cy="2752906"/>
          </a:xfrm>
        </p:spPr>
        <p:txBody>
          <a:bodyPr>
            <a:normAutofit fontScale="90000"/>
          </a:bodyPr>
          <a:lstStyle/>
          <a:p>
            <a:r>
              <a:rPr lang="en-US" dirty="0"/>
              <a:t>Maslow’s hierarchy of needs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You’re not selling articles you’re selling solutions               to editors’ needs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0683F0F-233E-4E1F-89A5-5BFA82F823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38" y="319004"/>
            <a:ext cx="8374570" cy="63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a calculator keypad">
            <a:extLst>
              <a:ext uri="{FF2B5EF4-FFF2-40B4-BE49-F238E27FC236}">
                <a16:creationId xmlns:a16="http://schemas.microsoft.com/office/drawing/2014/main" id="{7FAC85AD-ED86-46C1-86EA-2492A78FD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</a:blip>
          <a:srcRect l="381" t="2028" r="-48" b="19821"/>
          <a:stretch/>
        </p:blipFill>
        <p:spPr>
          <a:xfrm>
            <a:off x="933450" y="1503487"/>
            <a:ext cx="9963149" cy="4435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83AC62-5047-404E-A07E-5A61A418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97" y="852530"/>
            <a:ext cx="9662753" cy="672936"/>
          </a:xfrm>
        </p:spPr>
        <p:txBody>
          <a:bodyPr>
            <a:normAutofit/>
          </a:bodyPr>
          <a:lstStyle/>
          <a:p>
            <a:r>
              <a:rPr lang="en-US" sz="3600" dirty="0"/>
              <a:t>Setting up your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402F-83E0-4371-8086-A4C2DE08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0711" y="1525466"/>
            <a:ext cx="4645152" cy="3875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i="0" dirty="0">
                <a:effectLst/>
                <a:latin typeface="Century Gothic" panose="020B0502020202020204" pitchFamily="34" charset="0"/>
              </a:rPr>
              <a:t>Sole trader</a:t>
            </a: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Simple book-keeping</a:t>
            </a: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A</a:t>
            </a:r>
            <a:r>
              <a:rPr lang="en-GB" sz="2400" i="0" dirty="0">
                <a:effectLst/>
                <a:latin typeface="Century Gothic" panose="020B0502020202020204" pitchFamily="34" charset="0"/>
              </a:rPr>
              <a:t>nnual tax return</a:t>
            </a: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Keep simple expenses records</a:t>
            </a:r>
          </a:p>
          <a:p>
            <a:pPr marL="0" indent="0">
              <a:buNone/>
            </a:pPr>
            <a:r>
              <a:rPr lang="en-GB" sz="2400" i="0" dirty="0">
                <a:effectLst/>
                <a:latin typeface="Century Gothic" panose="020B0502020202020204" pitchFamily="34" charset="0"/>
              </a:rPr>
              <a:t>Ringfence potential tax money</a:t>
            </a:r>
          </a:p>
          <a:p>
            <a:pPr marL="0" indent="0">
              <a:buNone/>
            </a:pPr>
            <a:r>
              <a:rPr lang="en-GB" sz="2400" dirty="0">
                <a:latin typeface="Century Gothic" panose="020B0502020202020204" pitchFamily="34" charset="0"/>
              </a:rPr>
              <a:t>Accountant = very useful</a:t>
            </a:r>
            <a:endParaRPr lang="en-GB" sz="2400" i="0" dirty="0">
              <a:effectLst/>
              <a:latin typeface="Century Gothic" panose="020B0502020202020204" pitchFamily="34" charset="0"/>
            </a:endParaRPr>
          </a:p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60662-579D-4A0E-879E-2D136DD4A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762" y="1503486"/>
            <a:ext cx="4740588" cy="39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Limited company</a:t>
            </a:r>
          </a:p>
          <a:p>
            <a:pPr marL="0" indent="0">
              <a:buNone/>
            </a:pPr>
            <a:r>
              <a:rPr lang="en-US" sz="2400" dirty="0"/>
              <a:t>More complex book-keeping</a:t>
            </a:r>
          </a:p>
          <a:p>
            <a:pPr marL="0" indent="0">
              <a:buNone/>
            </a:pPr>
            <a:r>
              <a:rPr lang="en-US" sz="2400" dirty="0"/>
              <a:t>Annual tax return</a:t>
            </a:r>
          </a:p>
          <a:p>
            <a:pPr marL="0" indent="0">
              <a:buNone/>
            </a:pPr>
            <a:r>
              <a:rPr lang="en-US" sz="2400" dirty="0"/>
              <a:t>Quarterly VAT return </a:t>
            </a:r>
            <a:r>
              <a:rPr lang="en-US" dirty="0"/>
              <a:t>(if relevant)</a:t>
            </a:r>
          </a:p>
          <a:p>
            <a:pPr marL="0" indent="0">
              <a:buNone/>
            </a:pPr>
            <a:r>
              <a:rPr lang="en-US" sz="2400" dirty="0"/>
              <a:t>Set up a business bank account for revenue &amp; tax</a:t>
            </a:r>
          </a:p>
          <a:p>
            <a:pPr marL="0" indent="0">
              <a:buNone/>
            </a:pPr>
            <a:r>
              <a:rPr lang="en-US" sz="2400" dirty="0"/>
              <a:t>Accountant = essential</a:t>
            </a:r>
          </a:p>
        </p:txBody>
      </p:sp>
    </p:spTree>
    <p:extLst>
      <p:ext uri="{BB962C8B-B14F-4D97-AF65-F5344CB8AC3E}">
        <p14:creationId xmlns:p14="http://schemas.microsoft.com/office/powerpoint/2010/main" val="33342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1A53-2901-4896-8F45-68216CF8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53" y="817360"/>
            <a:ext cx="9498847" cy="628975"/>
          </a:xfrm>
        </p:spPr>
        <p:txBody>
          <a:bodyPr>
            <a:noAutofit/>
          </a:bodyPr>
          <a:lstStyle/>
          <a:p>
            <a:r>
              <a:rPr lang="en-GB" sz="3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Claiming business expenses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</a:b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F759-D524-46BB-BD05-74049AC78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053" y="1521137"/>
            <a:ext cx="4546051" cy="41070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What can I claim?</a:t>
            </a:r>
          </a:p>
          <a:p>
            <a:r>
              <a:rPr lang="en-US" sz="2600" dirty="0"/>
              <a:t>Use of home as office</a:t>
            </a:r>
          </a:p>
          <a:p>
            <a:r>
              <a:rPr lang="en-US" sz="2600" dirty="0"/>
              <a:t>Phone, computer costs, </a:t>
            </a:r>
            <a:r>
              <a:rPr lang="en-US" sz="2600" dirty="0" err="1"/>
              <a:t>etc</a:t>
            </a:r>
            <a:endParaRPr lang="en-US" sz="2600" dirty="0"/>
          </a:p>
          <a:p>
            <a:r>
              <a:rPr lang="en-US" sz="2600" dirty="0"/>
              <a:t>Travel/fuel and subsistence</a:t>
            </a:r>
          </a:p>
          <a:p>
            <a:r>
              <a:rPr lang="en-US" sz="2600" dirty="0"/>
              <a:t>Professional updating/development</a:t>
            </a:r>
          </a:p>
          <a:p>
            <a:r>
              <a:rPr lang="en-US" sz="2600" dirty="0"/>
              <a:t>Professional memberships &amp; subscriptions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6886C-F543-41AF-AA64-6100E0EB7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24439"/>
            <a:ext cx="4645152" cy="3287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What can’t I claim?</a:t>
            </a:r>
          </a:p>
          <a:p>
            <a:r>
              <a:rPr lang="en-US" sz="2600" dirty="0"/>
              <a:t>Rent/mortgage</a:t>
            </a:r>
          </a:p>
          <a:p>
            <a:r>
              <a:rPr lang="en-US" sz="2600" dirty="0"/>
              <a:t>Clothing</a:t>
            </a:r>
          </a:p>
          <a:p>
            <a:r>
              <a:rPr lang="en-US" sz="2600" dirty="0"/>
              <a:t>All car costs </a:t>
            </a:r>
          </a:p>
          <a:p>
            <a:r>
              <a:rPr lang="en-US" sz="2200" dirty="0"/>
              <a:t>(unless company car                                    – take advice)</a:t>
            </a:r>
          </a:p>
        </p:txBody>
      </p:sp>
      <p:pic>
        <p:nvPicPr>
          <p:cNvPr id="5" name="Picture 4" descr="Close-up of a calculator keypad">
            <a:extLst>
              <a:ext uri="{FF2B5EF4-FFF2-40B4-BE49-F238E27FC236}">
                <a16:creationId xmlns:a16="http://schemas.microsoft.com/office/drawing/2014/main" id="{00CF943C-11E9-4A9A-83A4-9D3449AD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210" y="1631204"/>
            <a:ext cx="2897380" cy="19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8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21B8-9A69-4902-A7DB-BD044686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840277"/>
            <a:ext cx="2331737" cy="1560634"/>
          </a:xfrm>
        </p:spPr>
        <p:txBody>
          <a:bodyPr>
            <a:normAutofit/>
          </a:bodyPr>
          <a:lstStyle/>
          <a:p>
            <a:r>
              <a:rPr lang="en-GB" sz="3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Filling in tax forms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2AD0-9BB8-4BEB-B935-EAFB49D59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251" y="953565"/>
            <a:ext cx="6122079" cy="4532834"/>
          </a:xfrm>
        </p:spPr>
        <p:txBody>
          <a:bodyPr>
            <a:normAutofit/>
          </a:bodyPr>
          <a:lstStyle/>
          <a:p>
            <a:r>
              <a:rPr lang="en-US" sz="2400" dirty="0"/>
              <a:t>Declare all income and relevant costs</a:t>
            </a:r>
          </a:p>
          <a:p>
            <a:r>
              <a:rPr lang="en-US" sz="2400" dirty="0"/>
              <a:t>Submit on time </a:t>
            </a:r>
            <a:r>
              <a:rPr lang="en-US" dirty="0"/>
              <a:t>(late penalty costs apply)</a:t>
            </a:r>
          </a:p>
          <a:p>
            <a:r>
              <a:rPr lang="en-US" sz="2400" dirty="0"/>
              <a:t>Get advice on what to include</a:t>
            </a:r>
          </a:p>
          <a:p>
            <a:r>
              <a:rPr lang="en-US" sz="2400" dirty="0"/>
              <a:t>Keep good records/files in case of tax investigation</a:t>
            </a:r>
          </a:p>
          <a:p>
            <a:endParaRPr lang="en-US" sz="2400" dirty="0"/>
          </a:p>
        </p:txBody>
      </p:sp>
      <p:pic>
        <p:nvPicPr>
          <p:cNvPr id="3074" name="Picture 2" descr="HMRC logo">
            <a:extLst>
              <a:ext uri="{FF2B5EF4-FFF2-40B4-BE49-F238E27FC236}">
                <a16:creationId xmlns:a16="http://schemas.microsoft.com/office/drawing/2014/main" id="{05D375DD-FE9C-4A96-B134-86A43FBDD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53" y="2567416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9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2585-C62F-4EED-ADC3-35C32DE0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834627"/>
            <a:ext cx="2708304" cy="1784747"/>
          </a:xfrm>
        </p:spPr>
        <p:txBody>
          <a:bodyPr>
            <a:noAutofit/>
          </a:bodyPr>
          <a:lstStyle/>
          <a:p>
            <a:r>
              <a:rPr lang="en-GB" sz="3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Do I need to be VAT-registered?</a:t>
            </a:r>
            <a:br>
              <a:rPr lang="en-GB" sz="3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</a:b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F0E0-7610-4F9A-8F9F-5C23CCCB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75" y="776288"/>
            <a:ext cx="6918354" cy="5376861"/>
          </a:xfrm>
        </p:spPr>
        <p:txBody>
          <a:bodyPr>
            <a:normAutofit/>
          </a:bodyPr>
          <a:lstStyle/>
          <a:p>
            <a:r>
              <a:rPr lang="en-US" sz="2400" dirty="0"/>
              <a:t>If VAT-registered can claim back VAT on goods purchased for business</a:t>
            </a:r>
          </a:p>
          <a:p>
            <a:r>
              <a:rPr lang="en-US" sz="2400" dirty="0"/>
              <a:t>Must add VAT to all invoices issued; pay quarterly return</a:t>
            </a:r>
          </a:p>
          <a:p>
            <a:r>
              <a:rPr lang="en-US" sz="2400" dirty="0"/>
              <a:t>No need to be VAT-registered if main claims are for office, subsistence and travel</a:t>
            </a:r>
          </a:p>
          <a:p>
            <a:r>
              <a:rPr lang="en-US" sz="2400" b="0" i="0" dirty="0">
                <a:solidFill>
                  <a:srgbClr val="0B0C0C"/>
                </a:solidFill>
                <a:effectLst/>
                <a:latin typeface="+mj-lt"/>
              </a:rPr>
              <a:t>Can choose to be VAT-registered</a:t>
            </a:r>
            <a:endParaRPr lang="en-US" sz="2400" dirty="0">
              <a:solidFill>
                <a:srgbClr val="0B0C0C"/>
              </a:solidFill>
              <a:latin typeface="+mj-lt"/>
            </a:endParaRPr>
          </a:p>
          <a:p>
            <a:r>
              <a:rPr lang="en-US" sz="2400" b="0" i="0" dirty="0">
                <a:solidFill>
                  <a:srgbClr val="0B0C0C"/>
                </a:solidFill>
                <a:effectLst/>
                <a:latin typeface="+mj-lt"/>
              </a:rPr>
              <a:t>MUST be VAT-registered if taxable turnover is over £85,000   </a:t>
            </a:r>
            <a:r>
              <a:rPr lang="en-US" sz="2400" dirty="0">
                <a:solidFill>
                  <a:srgbClr val="0B0C0C"/>
                </a:solidFill>
                <a:latin typeface="+mj-lt"/>
                <a:hlinkClick r:id="rId2"/>
              </a:rPr>
              <a:t>https://www.gov.uk/vat-registration/when-to-register</a:t>
            </a:r>
            <a:endParaRPr lang="en-US" sz="2400" dirty="0">
              <a:solidFill>
                <a:srgbClr val="0B0C0C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B0C0C"/>
              </a:solidFill>
              <a:latin typeface="GDS Transport"/>
            </a:endParaRPr>
          </a:p>
          <a:p>
            <a:endParaRPr lang="en-US" dirty="0">
              <a:solidFill>
                <a:srgbClr val="0B0C0C"/>
              </a:solidFill>
              <a:latin typeface="GDS Transport"/>
            </a:endParaRPr>
          </a:p>
        </p:txBody>
      </p:sp>
      <p:pic>
        <p:nvPicPr>
          <p:cNvPr id="6" name="Picture 2" descr="HMRC logo">
            <a:extLst>
              <a:ext uri="{FF2B5EF4-FFF2-40B4-BE49-F238E27FC236}">
                <a16:creationId xmlns:a16="http://schemas.microsoft.com/office/drawing/2014/main" id="{A199776A-D0AD-4E88-AF63-CEB9713B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1" y="2824276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46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8491-DD80-4400-AEAA-FD625732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03" y="817043"/>
            <a:ext cx="9603275" cy="1049235"/>
          </a:xfrm>
        </p:spPr>
        <p:txBody>
          <a:bodyPr>
            <a:noAutofit/>
          </a:bodyPr>
          <a:lstStyle/>
          <a:p>
            <a:r>
              <a:rPr lang="en-GB" sz="3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What kinds of donations can I include in my tax return? 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686E-7D8F-4B27-BAE9-D95159B7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6" y="1984748"/>
            <a:ext cx="9702954" cy="3935040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+mj-lt"/>
              </a:rPr>
              <a:t>Sole trader: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+mj-lt"/>
              </a:rPr>
              <a:t>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B0C0C"/>
                </a:solidFill>
                <a:effectLst/>
                <a:latin typeface="+mj-lt"/>
              </a:rPr>
              <a:t>Donations by individuals to a registered charity are tax free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Charity claims via Gift Aid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i="0" dirty="0">
                <a:solidFill>
                  <a:srgbClr val="0B0C0C"/>
                </a:solidFill>
                <a:effectLst/>
                <a:latin typeface="+mj-lt"/>
              </a:rPr>
              <a:t>Limited company: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400" b="0" i="0" dirty="0">
                <a:solidFill>
                  <a:srgbClr val="0B0C0C"/>
                </a:solidFill>
                <a:effectLst/>
                <a:latin typeface="+mj-lt"/>
              </a:rPr>
              <a:t>Can claim tax relief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sz="900" b="0" i="0" dirty="0">
              <a:solidFill>
                <a:srgbClr val="0B0C0C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400" dirty="0">
                <a:solidFill>
                  <a:srgbClr val="0B0C0C"/>
                </a:solidFill>
                <a:latin typeface="+mj-lt"/>
              </a:rPr>
              <a:t>D</a:t>
            </a:r>
            <a:r>
              <a:rPr lang="en-GB" sz="2400" b="0" i="0" dirty="0">
                <a:solidFill>
                  <a:srgbClr val="0B0C0C"/>
                </a:solidFill>
                <a:effectLst/>
                <a:latin typeface="+mj-lt"/>
              </a:rPr>
              <a:t>educt value of donations to registered charity                                       from your total business profits before you pay tax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u="none" strike="noStrike" cap="none" normalizeH="0" baseline="0" dirty="0">
              <a:ln>
                <a:noFill/>
              </a:ln>
              <a:solidFill>
                <a:srgbClr val="0B0C0C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2"/>
              </a:rPr>
              <a:t>https://www.gov.uk/donating-to-charity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3" name="Graphic 12" descr="Coins outline">
            <a:extLst>
              <a:ext uri="{FF2B5EF4-FFF2-40B4-BE49-F238E27FC236}">
                <a16:creationId xmlns:a16="http://schemas.microsoft.com/office/drawing/2014/main" id="{286FB6A4-272B-49CF-A2CE-F1F88FDDD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4685" y="3309198"/>
            <a:ext cx="2025615" cy="20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E7E7-303C-4649-BF7F-2FB643F6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Negotiating fees</a:t>
            </a:r>
          </a:p>
        </p:txBody>
      </p:sp>
      <p:pic>
        <p:nvPicPr>
          <p:cNvPr id="5" name="Picture 4" descr="Business people shaking hands">
            <a:extLst>
              <a:ext uri="{FF2B5EF4-FFF2-40B4-BE49-F238E27FC236}">
                <a16:creationId xmlns:a16="http://schemas.microsoft.com/office/drawing/2014/main" id="{92AC835C-48A4-4CF2-9E5D-2B2C1B42A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122"/>
          <a:stretch/>
        </p:blipFill>
        <p:spPr>
          <a:xfrm>
            <a:off x="1130270" y="2263307"/>
            <a:ext cx="4008374" cy="25921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B662-02EA-4656-A2E8-4402016FA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476" y="967799"/>
            <a:ext cx="5468005" cy="52031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Ask: What’s your usual rate?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Try negotiating a higher rate: you’re selling time, skills, expertise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Ask more for a rush job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Aim for annual fee increases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Independent guides: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    </a:t>
            </a:r>
            <a:r>
              <a:rPr lang="en-US" sz="2200" i="1" dirty="0"/>
              <a:t>NUJ freelance fees guide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i="1" dirty="0"/>
              <a:t>    Journo Resources  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200" dirty="0">
                <a:hlinkClick r:id="rId3"/>
              </a:rPr>
              <a:t>https://www.journoresources.org.uk/freelance-rates/</a:t>
            </a:r>
            <a:endParaRPr lang="en-US" sz="2200" dirty="0"/>
          </a:p>
          <a:p>
            <a:pPr marL="0" indent="0">
              <a:lnSpc>
                <a:spcPct val="110000"/>
              </a:lnSpc>
              <a:buNone/>
            </a:pPr>
            <a:endParaRPr lang="en-US" sz="1300" dirty="0"/>
          </a:p>
          <a:p>
            <a:pPr marL="0" indent="0">
              <a:lnSpc>
                <a:spcPct val="110000"/>
              </a:lnSpc>
              <a:buNone/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596794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1110</TotalTime>
  <Words>729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GDS Transport</vt:lpstr>
      <vt:lpstr>Gallery</vt:lpstr>
      <vt:lpstr>Going into business as a freelance journalist </vt:lpstr>
      <vt:lpstr>Is going freelance the right move for you?</vt:lpstr>
      <vt:lpstr>Maslow’s hierarchy of needs  You’re not selling articles you’re selling solutions               to editors’ needs</vt:lpstr>
      <vt:lpstr>Setting up your business</vt:lpstr>
      <vt:lpstr>Claiming business expenses </vt:lpstr>
      <vt:lpstr>Filling in tax forms</vt:lpstr>
      <vt:lpstr>Do I need to be VAT-registered? </vt:lpstr>
      <vt:lpstr>What kinds of donations can I include in my tax return? </vt:lpstr>
      <vt:lpstr>Negotiating fees</vt:lpstr>
      <vt:lpstr>Chasing up slow payers</vt:lpstr>
      <vt:lpstr>Deciding what to charge if no set fee</vt:lpstr>
      <vt:lpstr>Getting more work</vt:lpstr>
      <vt:lpstr>How do you protect yourself from burnout?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into business as a freelance journalist </dc:title>
  <dc:creator>David Mascord</dc:creator>
  <cp:lastModifiedBy>info@globalhealthfilm.org</cp:lastModifiedBy>
  <cp:revision>9</cp:revision>
  <dcterms:created xsi:type="dcterms:W3CDTF">2021-11-16T09:43:21Z</dcterms:created>
  <dcterms:modified xsi:type="dcterms:W3CDTF">2021-12-03T13:08:21Z</dcterms:modified>
</cp:coreProperties>
</file>