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4"/>
  </p:sldMasterIdLst>
  <p:sldIdLst>
    <p:sldId id="266" r:id="rId5"/>
    <p:sldId id="267" r:id="rId6"/>
    <p:sldId id="268" r:id="rId7"/>
    <p:sldId id="274" r:id="rId8"/>
    <p:sldId id="270" r:id="rId9"/>
    <p:sldId id="275" r:id="rId10"/>
    <p:sldId id="276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24852C-47E6-4821-85C5-6658674542C5}" v="27" dt="2020-11-15T18:41:06.5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028" autoAdjust="0"/>
    <p:restoredTop sz="94660" autoAdjust="0"/>
  </p:normalViewPr>
  <p:slideViewPr>
    <p:cSldViewPr snapToGrid="0">
      <p:cViewPr varScale="1">
        <p:scale>
          <a:sx n="58" d="100"/>
          <a:sy n="58" d="100"/>
        </p:scale>
        <p:origin x="68" y="2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Rosenthal" userId="927db032-3f43-43a5-a408-a98016ba8ad7" providerId="ADAL" clId="{B324852C-47E6-4821-85C5-6658674542C5}"/>
    <pc:docChg chg="undo custSel mod addSld delSld modSld sldOrd modMainMaster">
      <pc:chgData name="James Rosenthal" userId="927db032-3f43-43a5-a408-a98016ba8ad7" providerId="ADAL" clId="{B324852C-47E6-4821-85C5-6658674542C5}" dt="2020-11-16T16:02:44.927" v="2830" actId="27636"/>
      <pc:docMkLst>
        <pc:docMk/>
      </pc:docMkLst>
      <pc:sldChg chg="delSp del delDesignElem">
        <pc:chgData name="James Rosenthal" userId="927db032-3f43-43a5-a408-a98016ba8ad7" providerId="ADAL" clId="{B324852C-47E6-4821-85C5-6658674542C5}" dt="2020-11-12T15:17:54.377" v="195" actId="47"/>
        <pc:sldMkLst>
          <pc:docMk/>
          <pc:sldMk cId="4043737824" sldId="257"/>
        </pc:sldMkLst>
        <pc:spChg chg="del">
          <ac:chgData name="James Rosenthal" userId="927db032-3f43-43a5-a408-a98016ba8ad7" providerId="ADAL" clId="{B324852C-47E6-4821-85C5-6658674542C5}" dt="2020-11-12T15:12:47.784" v="12"/>
          <ac:spMkLst>
            <pc:docMk/>
            <pc:sldMk cId="4043737824" sldId="257"/>
            <ac:spMk id="22" creationId="{A9286AD2-18A9-4868-A4E3-7A2097A20810}"/>
          </ac:spMkLst>
        </pc:spChg>
        <pc:cxnChg chg="del">
          <ac:chgData name="James Rosenthal" userId="927db032-3f43-43a5-a408-a98016ba8ad7" providerId="ADAL" clId="{B324852C-47E6-4821-85C5-6658674542C5}" dt="2020-11-12T15:12:47.784" v="12"/>
          <ac:cxnSpMkLst>
            <pc:docMk/>
            <pc:sldMk cId="4043737824" sldId="257"/>
            <ac:cxnSpMk id="24" creationId="{E7A7CD63-7EC3-44F3-95D0-595C4019FF24}"/>
          </ac:cxnSpMkLst>
        </pc:cxnChg>
      </pc:sldChg>
      <pc:sldChg chg="delSp modSp del mod delDesignElem">
        <pc:chgData name="James Rosenthal" userId="927db032-3f43-43a5-a408-a98016ba8ad7" providerId="ADAL" clId="{B324852C-47E6-4821-85C5-6658674542C5}" dt="2020-11-12T15:19:44.644" v="201" actId="47"/>
        <pc:sldMkLst>
          <pc:docMk/>
          <pc:sldMk cId="191714609" sldId="258"/>
        </pc:sldMkLst>
        <pc:spChg chg="mod">
          <ac:chgData name="James Rosenthal" userId="927db032-3f43-43a5-a408-a98016ba8ad7" providerId="ADAL" clId="{B324852C-47E6-4821-85C5-6658674542C5}" dt="2020-11-12T15:19:12.937" v="198"/>
          <ac:spMkLst>
            <pc:docMk/>
            <pc:sldMk cId="191714609" sldId="258"/>
            <ac:spMk id="2" creationId="{9AB2EA78-AEB3-469B-9025-3B17201A457B}"/>
          </ac:spMkLst>
        </pc:spChg>
        <pc:spChg chg="del">
          <ac:chgData name="James Rosenthal" userId="927db032-3f43-43a5-a408-a98016ba8ad7" providerId="ADAL" clId="{B324852C-47E6-4821-85C5-6658674542C5}" dt="2020-11-12T15:12:47.784" v="12"/>
          <ac:spMkLst>
            <pc:docMk/>
            <pc:sldMk cId="191714609" sldId="258"/>
            <ac:spMk id="47" creationId="{FBDCECDC-EEE3-4128-AA5E-82A8C08796E8}"/>
          </ac:spMkLst>
        </pc:spChg>
        <pc:spChg chg="del">
          <ac:chgData name="James Rosenthal" userId="927db032-3f43-43a5-a408-a98016ba8ad7" providerId="ADAL" clId="{B324852C-47E6-4821-85C5-6658674542C5}" dt="2020-11-12T15:12:47.784" v="12"/>
          <ac:spMkLst>
            <pc:docMk/>
            <pc:sldMk cId="191714609" sldId="258"/>
            <ac:spMk id="49" creationId="{4260EDE0-989C-4E16-AF94-F652294D828E}"/>
          </ac:spMkLst>
        </pc:spChg>
      </pc:sldChg>
      <pc:sldChg chg="new del">
        <pc:chgData name="James Rosenthal" userId="927db032-3f43-43a5-a408-a98016ba8ad7" providerId="ADAL" clId="{B324852C-47E6-4821-85C5-6658674542C5}" dt="2020-11-12T15:12:14.074" v="9" actId="47"/>
        <pc:sldMkLst>
          <pc:docMk/>
          <pc:sldMk cId="1162730789" sldId="259"/>
        </pc:sldMkLst>
      </pc:sldChg>
      <pc:sldChg chg="addSp delSp modSp new del mod setBg setClrOvrMap">
        <pc:chgData name="James Rosenthal" userId="927db032-3f43-43a5-a408-a98016ba8ad7" providerId="ADAL" clId="{B324852C-47E6-4821-85C5-6658674542C5}" dt="2020-11-13T09:12:59.235" v="418" actId="2696"/>
        <pc:sldMkLst>
          <pc:docMk/>
          <pc:sldMk cId="3438034172" sldId="259"/>
        </pc:sldMkLst>
        <pc:spChg chg="mod">
          <ac:chgData name="James Rosenthal" userId="927db032-3f43-43a5-a408-a98016ba8ad7" providerId="ADAL" clId="{B324852C-47E6-4821-85C5-6658674542C5}" dt="2020-11-12T16:03:13.458" v="389" actId="113"/>
          <ac:spMkLst>
            <pc:docMk/>
            <pc:sldMk cId="3438034172" sldId="259"/>
            <ac:spMk id="2" creationId="{AD622FD7-528E-4290-85AA-EF4EF5383410}"/>
          </ac:spMkLst>
        </pc:spChg>
        <pc:spChg chg="mod">
          <ac:chgData name="James Rosenthal" userId="927db032-3f43-43a5-a408-a98016ba8ad7" providerId="ADAL" clId="{B324852C-47E6-4821-85C5-6658674542C5}" dt="2020-11-13T08:18:30.418" v="397" actId="1076"/>
          <ac:spMkLst>
            <pc:docMk/>
            <pc:sldMk cId="3438034172" sldId="259"/>
            <ac:spMk id="3" creationId="{112FBC4C-5F60-4108-89EE-5D7CA20C1203}"/>
          </ac:spMkLst>
        </pc:spChg>
        <pc:spChg chg="add del">
          <ac:chgData name="James Rosenthal" userId="927db032-3f43-43a5-a408-a98016ba8ad7" providerId="ADAL" clId="{B324852C-47E6-4821-85C5-6658674542C5}" dt="2020-11-12T15:32:31.404" v="331" actId="26606"/>
          <ac:spMkLst>
            <pc:docMk/>
            <pc:sldMk cId="3438034172" sldId="259"/>
            <ac:spMk id="9" creationId="{0671A8AE-40A1-4631-A6B8-581AFF065482}"/>
          </ac:spMkLst>
        </pc:spChg>
        <pc:spChg chg="add del">
          <ac:chgData name="James Rosenthal" userId="927db032-3f43-43a5-a408-a98016ba8ad7" providerId="ADAL" clId="{B324852C-47E6-4821-85C5-6658674542C5}" dt="2020-11-12T15:32:31.404" v="331" actId="26606"/>
          <ac:spMkLst>
            <pc:docMk/>
            <pc:sldMk cId="3438034172" sldId="259"/>
            <ac:spMk id="11" creationId="{AB58EF07-17C2-48CF-ABB0-EEF1F17CB8F0}"/>
          </ac:spMkLst>
        </pc:spChg>
        <pc:spChg chg="add del">
          <ac:chgData name="James Rosenthal" userId="927db032-3f43-43a5-a408-a98016ba8ad7" providerId="ADAL" clId="{B324852C-47E6-4821-85C5-6658674542C5}" dt="2020-11-12T15:32:31.404" v="331" actId="26606"/>
          <ac:spMkLst>
            <pc:docMk/>
            <pc:sldMk cId="3438034172" sldId="259"/>
            <ac:spMk id="13" creationId="{AF2F604E-43BE-4DC3-B983-E071523364F8}"/>
          </ac:spMkLst>
        </pc:spChg>
        <pc:spChg chg="add del">
          <ac:chgData name="James Rosenthal" userId="927db032-3f43-43a5-a408-a98016ba8ad7" providerId="ADAL" clId="{B324852C-47E6-4821-85C5-6658674542C5}" dt="2020-11-12T15:32:31.404" v="331" actId="26606"/>
          <ac:spMkLst>
            <pc:docMk/>
            <pc:sldMk cId="3438034172" sldId="259"/>
            <ac:spMk id="15" creationId="{08C9B587-E65E-4B52-B37C-ABEBB6E87928}"/>
          </ac:spMkLst>
        </pc:spChg>
        <pc:spChg chg="add">
          <ac:chgData name="James Rosenthal" userId="927db032-3f43-43a5-a408-a98016ba8ad7" providerId="ADAL" clId="{B324852C-47E6-4821-85C5-6658674542C5}" dt="2020-11-12T15:32:31.404" v="331" actId="26606"/>
          <ac:spMkLst>
            <pc:docMk/>
            <pc:sldMk cId="3438034172" sldId="259"/>
            <ac:spMk id="20" creationId="{E91DC736-0EF8-4F87-9146-EBF1D2EE4D3D}"/>
          </ac:spMkLst>
        </pc:spChg>
        <pc:spChg chg="add">
          <ac:chgData name="James Rosenthal" userId="927db032-3f43-43a5-a408-a98016ba8ad7" providerId="ADAL" clId="{B324852C-47E6-4821-85C5-6658674542C5}" dt="2020-11-12T15:32:31.404" v="331" actId="26606"/>
          <ac:spMkLst>
            <pc:docMk/>
            <pc:sldMk cId="3438034172" sldId="259"/>
            <ac:spMk id="22" creationId="{097CD68E-23E3-4007-8847-CD0944C4F7BE}"/>
          </ac:spMkLst>
        </pc:spChg>
        <pc:spChg chg="add">
          <ac:chgData name="James Rosenthal" userId="927db032-3f43-43a5-a408-a98016ba8ad7" providerId="ADAL" clId="{B324852C-47E6-4821-85C5-6658674542C5}" dt="2020-11-12T15:32:31.404" v="331" actId="26606"/>
          <ac:spMkLst>
            <pc:docMk/>
            <pc:sldMk cId="3438034172" sldId="259"/>
            <ac:spMk id="24" creationId="{AF2F604E-43BE-4DC3-B983-E071523364F8}"/>
          </ac:spMkLst>
        </pc:spChg>
        <pc:spChg chg="add">
          <ac:chgData name="James Rosenthal" userId="927db032-3f43-43a5-a408-a98016ba8ad7" providerId="ADAL" clId="{B324852C-47E6-4821-85C5-6658674542C5}" dt="2020-11-12T15:32:31.404" v="331" actId="26606"/>
          <ac:spMkLst>
            <pc:docMk/>
            <pc:sldMk cId="3438034172" sldId="259"/>
            <ac:spMk id="26" creationId="{08C9B587-E65E-4B52-B37C-ABEBB6E87928}"/>
          </ac:spMkLst>
        </pc:spChg>
        <pc:picChg chg="add mod">
          <ac:chgData name="James Rosenthal" userId="927db032-3f43-43a5-a408-a98016ba8ad7" providerId="ADAL" clId="{B324852C-47E6-4821-85C5-6658674542C5}" dt="2020-11-12T15:32:31.404" v="331" actId="26606"/>
          <ac:picMkLst>
            <pc:docMk/>
            <pc:sldMk cId="3438034172" sldId="259"/>
            <ac:picMk id="5" creationId="{A7250962-F9F6-4742-A7AE-39B99EF40698}"/>
          </ac:picMkLst>
        </pc:picChg>
      </pc:sldChg>
      <pc:sldChg chg="new del">
        <pc:chgData name="James Rosenthal" userId="927db032-3f43-43a5-a408-a98016ba8ad7" providerId="ADAL" clId="{B324852C-47E6-4821-85C5-6658674542C5}" dt="2020-11-12T15:12:11.008" v="5" actId="47"/>
        <pc:sldMkLst>
          <pc:docMk/>
          <pc:sldMk cId="1355490105" sldId="260"/>
        </pc:sldMkLst>
      </pc:sldChg>
      <pc:sldChg chg="new del">
        <pc:chgData name="James Rosenthal" userId="927db032-3f43-43a5-a408-a98016ba8ad7" providerId="ADAL" clId="{B324852C-47E6-4821-85C5-6658674542C5}" dt="2020-11-12T15:19:42.951" v="200" actId="47"/>
        <pc:sldMkLst>
          <pc:docMk/>
          <pc:sldMk cId="1871423435" sldId="260"/>
        </pc:sldMkLst>
      </pc:sldChg>
      <pc:sldChg chg="new del">
        <pc:chgData name="James Rosenthal" userId="927db032-3f43-43a5-a408-a98016ba8ad7" providerId="ADAL" clId="{B324852C-47E6-4821-85C5-6658674542C5}" dt="2020-11-12T15:22:35.565" v="218" actId="680"/>
        <pc:sldMkLst>
          <pc:docMk/>
          <pc:sldMk cId="2705282646" sldId="260"/>
        </pc:sldMkLst>
      </pc:sldChg>
      <pc:sldChg chg="addSp delSp modSp new del mod setBg">
        <pc:chgData name="James Rosenthal" userId="927db032-3f43-43a5-a408-a98016ba8ad7" providerId="ADAL" clId="{B324852C-47E6-4821-85C5-6658674542C5}" dt="2020-11-13T09:20:19.752" v="446" actId="47"/>
        <pc:sldMkLst>
          <pc:docMk/>
          <pc:sldMk cId="2974597642" sldId="260"/>
        </pc:sldMkLst>
        <pc:spChg chg="mod">
          <ac:chgData name="James Rosenthal" userId="927db032-3f43-43a5-a408-a98016ba8ad7" providerId="ADAL" clId="{B324852C-47E6-4821-85C5-6658674542C5}" dt="2020-11-12T16:03:21.660" v="390" actId="113"/>
          <ac:spMkLst>
            <pc:docMk/>
            <pc:sldMk cId="2974597642" sldId="260"/>
            <ac:spMk id="2" creationId="{0F3DB467-E3D0-404F-AA39-CA42B2B906CA}"/>
          </ac:spMkLst>
        </pc:spChg>
        <pc:spChg chg="add del mod">
          <ac:chgData name="James Rosenthal" userId="927db032-3f43-43a5-a408-a98016ba8ad7" providerId="ADAL" clId="{B324852C-47E6-4821-85C5-6658674542C5}" dt="2020-11-12T15:33:30.280" v="334" actId="26606"/>
          <ac:spMkLst>
            <pc:docMk/>
            <pc:sldMk cId="2974597642" sldId="260"/>
            <ac:spMk id="3" creationId="{64A30024-93CB-4B2A-AD97-49DD80846FBC}"/>
          </ac:spMkLst>
        </pc:spChg>
        <pc:spChg chg="add del">
          <ac:chgData name="James Rosenthal" userId="927db032-3f43-43a5-a408-a98016ba8ad7" providerId="ADAL" clId="{B324852C-47E6-4821-85C5-6658674542C5}" dt="2020-11-12T15:33:30.280" v="334" actId="26606"/>
          <ac:spMkLst>
            <pc:docMk/>
            <pc:sldMk cId="2974597642" sldId="260"/>
            <ac:spMk id="8" creationId="{E8A8EAB8-D2FF-444D-B34B-7D32F106AD0E}"/>
          </ac:spMkLst>
        </pc:spChg>
        <pc:spChg chg="add">
          <ac:chgData name="James Rosenthal" userId="927db032-3f43-43a5-a408-a98016ba8ad7" providerId="ADAL" clId="{B324852C-47E6-4821-85C5-6658674542C5}" dt="2020-11-12T15:33:30.280" v="334" actId="26606"/>
          <ac:spMkLst>
            <pc:docMk/>
            <pc:sldMk cId="2974597642" sldId="260"/>
            <ac:spMk id="17" creationId="{DAF1966E-FD40-4A4A-B61B-C4DF7FA05F06}"/>
          </ac:spMkLst>
        </pc:spChg>
        <pc:spChg chg="add del">
          <ac:chgData name="James Rosenthal" userId="927db032-3f43-43a5-a408-a98016ba8ad7" providerId="ADAL" clId="{B324852C-47E6-4821-85C5-6658674542C5}" dt="2020-11-12T15:33:30.265" v="333" actId="26606"/>
          <ac:spMkLst>
            <pc:docMk/>
            <pc:sldMk cId="2974597642" sldId="260"/>
            <ac:spMk id="18" creationId="{53B021B3-DE93-4AB7-8A18-CF5F1CED88B8}"/>
          </ac:spMkLst>
        </pc:spChg>
        <pc:spChg chg="add">
          <ac:chgData name="James Rosenthal" userId="927db032-3f43-43a5-a408-a98016ba8ad7" providerId="ADAL" clId="{B324852C-47E6-4821-85C5-6658674542C5}" dt="2020-11-12T15:33:30.280" v="334" actId="26606"/>
          <ac:spMkLst>
            <pc:docMk/>
            <pc:sldMk cId="2974597642" sldId="260"/>
            <ac:spMk id="19" creationId="{047BFA19-D45E-416B-A404-7AF2F3F27017}"/>
          </ac:spMkLst>
        </pc:spChg>
        <pc:spChg chg="add del">
          <ac:chgData name="James Rosenthal" userId="927db032-3f43-43a5-a408-a98016ba8ad7" providerId="ADAL" clId="{B324852C-47E6-4821-85C5-6658674542C5}" dt="2020-11-12T15:33:30.265" v="333" actId="26606"/>
          <ac:spMkLst>
            <pc:docMk/>
            <pc:sldMk cId="2974597642" sldId="260"/>
            <ac:spMk id="20" creationId="{52D502E5-F6B4-4D58-B4AE-FC466FF15EE8}"/>
          </ac:spMkLst>
        </pc:spChg>
        <pc:spChg chg="add">
          <ac:chgData name="James Rosenthal" userId="927db032-3f43-43a5-a408-a98016ba8ad7" providerId="ADAL" clId="{B324852C-47E6-4821-85C5-6658674542C5}" dt="2020-11-12T15:33:30.280" v="334" actId="26606"/>
          <ac:spMkLst>
            <pc:docMk/>
            <pc:sldMk cId="2974597642" sldId="260"/>
            <ac:spMk id="21" creationId="{8E0105E7-23DB-4CF2-8258-FF47C7620F6E}"/>
          </ac:spMkLst>
        </pc:spChg>
        <pc:spChg chg="add del">
          <ac:chgData name="James Rosenthal" userId="927db032-3f43-43a5-a408-a98016ba8ad7" providerId="ADAL" clId="{B324852C-47E6-4821-85C5-6658674542C5}" dt="2020-11-12T15:33:30.265" v="333" actId="26606"/>
          <ac:spMkLst>
            <pc:docMk/>
            <pc:sldMk cId="2974597642" sldId="260"/>
            <ac:spMk id="22" creationId="{9DECDBF4-02B6-4BB4-B65B-B8107AD6A9E8}"/>
          </ac:spMkLst>
        </pc:spChg>
        <pc:spChg chg="add">
          <ac:chgData name="James Rosenthal" userId="927db032-3f43-43a5-a408-a98016ba8ad7" providerId="ADAL" clId="{B324852C-47E6-4821-85C5-6658674542C5}" dt="2020-11-12T15:33:30.280" v="334" actId="26606"/>
          <ac:spMkLst>
            <pc:docMk/>
            <pc:sldMk cId="2974597642" sldId="260"/>
            <ac:spMk id="23" creationId="{074B4F7D-14B2-478B-8BF5-01E4E0C5D263}"/>
          </ac:spMkLst>
        </pc:spChg>
        <pc:spChg chg="add mod">
          <ac:chgData name="James Rosenthal" userId="927db032-3f43-43a5-a408-a98016ba8ad7" providerId="ADAL" clId="{B324852C-47E6-4821-85C5-6658674542C5}" dt="2020-11-12T15:41:46.426" v="345" actId="255"/>
          <ac:spMkLst>
            <pc:docMk/>
            <pc:sldMk cId="2974597642" sldId="260"/>
            <ac:spMk id="24" creationId="{64A30024-93CB-4B2A-AD97-49DD80846FBC}"/>
          </ac:spMkLst>
        </pc:spChg>
        <pc:graphicFrameChg chg="add del">
          <ac:chgData name="James Rosenthal" userId="927db032-3f43-43a5-a408-a98016ba8ad7" providerId="ADAL" clId="{B324852C-47E6-4821-85C5-6658674542C5}" dt="2020-11-12T15:33:30.265" v="333" actId="26606"/>
          <ac:graphicFrameMkLst>
            <pc:docMk/>
            <pc:sldMk cId="2974597642" sldId="260"/>
            <ac:graphicFrameMk id="14" creationId="{63EECCB7-5E87-47F1-AA74-58DA98855C53}"/>
          </ac:graphicFrameMkLst>
        </pc:graphicFrameChg>
        <pc:cxnChg chg="add del">
          <ac:chgData name="James Rosenthal" userId="927db032-3f43-43a5-a408-a98016ba8ad7" providerId="ADAL" clId="{B324852C-47E6-4821-85C5-6658674542C5}" dt="2020-11-12T15:33:30.280" v="334" actId="26606"/>
          <ac:cxnSpMkLst>
            <pc:docMk/>
            <pc:sldMk cId="2974597642" sldId="260"/>
            <ac:cxnSpMk id="10" creationId="{067633D1-6EE6-4118-B9F0-B363477BEE7A}"/>
          </ac:cxnSpMkLst>
        </pc:cxnChg>
        <pc:cxnChg chg="add del">
          <ac:chgData name="James Rosenthal" userId="927db032-3f43-43a5-a408-a98016ba8ad7" providerId="ADAL" clId="{B324852C-47E6-4821-85C5-6658674542C5}" dt="2020-11-12T15:33:30.280" v="334" actId="26606"/>
          <ac:cxnSpMkLst>
            <pc:docMk/>
            <pc:sldMk cId="2974597642" sldId="260"/>
            <ac:cxnSpMk id="12" creationId="{4AD7FFC6-42A9-49CB-B5E9-B3F6B038331B}"/>
          </ac:cxnSpMkLst>
        </pc:cxnChg>
      </pc:sldChg>
      <pc:sldChg chg="addSp delSp modSp new del mod setBg">
        <pc:chgData name="James Rosenthal" userId="927db032-3f43-43a5-a408-a98016ba8ad7" providerId="ADAL" clId="{B324852C-47E6-4821-85C5-6658674542C5}" dt="2020-11-13T09:20:20.919" v="447" actId="47"/>
        <pc:sldMkLst>
          <pc:docMk/>
          <pc:sldMk cId="1883063937" sldId="261"/>
        </pc:sldMkLst>
        <pc:spChg chg="mod">
          <ac:chgData name="James Rosenthal" userId="927db032-3f43-43a5-a408-a98016ba8ad7" providerId="ADAL" clId="{B324852C-47E6-4821-85C5-6658674542C5}" dt="2020-11-12T16:03:27.819" v="391" actId="113"/>
          <ac:spMkLst>
            <pc:docMk/>
            <pc:sldMk cId="1883063937" sldId="261"/>
            <ac:spMk id="2" creationId="{543F2A55-5FC8-44C3-A2E0-B528E44A1953}"/>
          </ac:spMkLst>
        </pc:spChg>
        <pc:spChg chg="mod">
          <ac:chgData name="James Rosenthal" userId="927db032-3f43-43a5-a408-a98016ba8ad7" providerId="ADAL" clId="{B324852C-47E6-4821-85C5-6658674542C5}" dt="2020-11-12T15:41:18.810" v="344" actId="27636"/>
          <ac:spMkLst>
            <pc:docMk/>
            <pc:sldMk cId="1883063937" sldId="261"/>
            <ac:spMk id="3" creationId="{188B7B91-0435-4CB8-A32A-27136E919181}"/>
          </ac:spMkLst>
        </pc:spChg>
        <pc:spChg chg="add del">
          <ac:chgData name="James Rosenthal" userId="927db032-3f43-43a5-a408-a98016ba8ad7" providerId="ADAL" clId="{B324852C-47E6-4821-85C5-6658674542C5}" dt="2020-11-12T15:33:41.134" v="335" actId="26606"/>
          <ac:spMkLst>
            <pc:docMk/>
            <pc:sldMk cId="1883063937" sldId="261"/>
            <ac:spMk id="8" creationId="{E8A8EAB8-D2FF-444D-B34B-7D32F106AD0E}"/>
          </ac:spMkLst>
        </pc:spChg>
        <pc:spChg chg="add">
          <ac:chgData name="James Rosenthal" userId="927db032-3f43-43a5-a408-a98016ba8ad7" providerId="ADAL" clId="{B324852C-47E6-4821-85C5-6658674542C5}" dt="2020-11-12T15:33:41.134" v="335" actId="26606"/>
          <ac:spMkLst>
            <pc:docMk/>
            <pc:sldMk cId="1883063937" sldId="261"/>
            <ac:spMk id="17" creationId="{DAF1966E-FD40-4A4A-B61B-C4DF7FA05F06}"/>
          </ac:spMkLst>
        </pc:spChg>
        <pc:spChg chg="add">
          <ac:chgData name="James Rosenthal" userId="927db032-3f43-43a5-a408-a98016ba8ad7" providerId="ADAL" clId="{B324852C-47E6-4821-85C5-6658674542C5}" dt="2020-11-12T15:33:41.134" v="335" actId="26606"/>
          <ac:spMkLst>
            <pc:docMk/>
            <pc:sldMk cId="1883063937" sldId="261"/>
            <ac:spMk id="19" creationId="{047BFA19-D45E-416B-A404-7AF2F3F27017}"/>
          </ac:spMkLst>
        </pc:spChg>
        <pc:spChg chg="add">
          <ac:chgData name="James Rosenthal" userId="927db032-3f43-43a5-a408-a98016ba8ad7" providerId="ADAL" clId="{B324852C-47E6-4821-85C5-6658674542C5}" dt="2020-11-12T15:33:41.134" v="335" actId="26606"/>
          <ac:spMkLst>
            <pc:docMk/>
            <pc:sldMk cId="1883063937" sldId="261"/>
            <ac:spMk id="21" creationId="{8E0105E7-23DB-4CF2-8258-FF47C7620F6E}"/>
          </ac:spMkLst>
        </pc:spChg>
        <pc:spChg chg="add">
          <ac:chgData name="James Rosenthal" userId="927db032-3f43-43a5-a408-a98016ba8ad7" providerId="ADAL" clId="{B324852C-47E6-4821-85C5-6658674542C5}" dt="2020-11-12T15:33:41.134" v="335" actId="26606"/>
          <ac:spMkLst>
            <pc:docMk/>
            <pc:sldMk cId="1883063937" sldId="261"/>
            <ac:spMk id="23" creationId="{074B4F7D-14B2-478B-8BF5-01E4E0C5D263}"/>
          </ac:spMkLst>
        </pc:spChg>
        <pc:cxnChg chg="add del">
          <ac:chgData name="James Rosenthal" userId="927db032-3f43-43a5-a408-a98016ba8ad7" providerId="ADAL" clId="{B324852C-47E6-4821-85C5-6658674542C5}" dt="2020-11-12T15:33:41.134" v="335" actId="26606"/>
          <ac:cxnSpMkLst>
            <pc:docMk/>
            <pc:sldMk cId="1883063937" sldId="261"/>
            <ac:cxnSpMk id="10" creationId="{067633D1-6EE6-4118-B9F0-B363477BEE7A}"/>
          </ac:cxnSpMkLst>
        </pc:cxnChg>
        <pc:cxnChg chg="add del">
          <ac:chgData name="James Rosenthal" userId="927db032-3f43-43a5-a408-a98016ba8ad7" providerId="ADAL" clId="{B324852C-47E6-4821-85C5-6658674542C5}" dt="2020-11-12T15:33:41.134" v="335" actId="26606"/>
          <ac:cxnSpMkLst>
            <pc:docMk/>
            <pc:sldMk cId="1883063937" sldId="261"/>
            <ac:cxnSpMk id="12" creationId="{4AD7FFC6-42A9-49CB-B5E9-B3F6B038331B}"/>
          </ac:cxnSpMkLst>
        </pc:cxnChg>
      </pc:sldChg>
      <pc:sldChg chg="modSp new del mod">
        <pc:chgData name="James Rosenthal" userId="927db032-3f43-43a5-a408-a98016ba8ad7" providerId="ADAL" clId="{B324852C-47E6-4821-85C5-6658674542C5}" dt="2020-11-12T15:22:33.428" v="217" actId="680"/>
        <pc:sldMkLst>
          <pc:docMk/>
          <pc:sldMk cId="2121119683" sldId="261"/>
        </pc:sldMkLst>
        <pc:spChg chg="mod">
          <ac:chgData name="James Rosenthal" userId="927db032-3f43-43a5-a408-a98016ba8ad7" providerId="ADAL" clId="{B324852C-47E6-4821-85C5-6658674542C5}" dt="2020-11-12T15:22:32.361" v="216" actId="20577"/>
          <ac:spMkLst>
            <pc:docMk/>
            <pc:sldMk cId="2121119683" sldId="261"/>
            <ac:spMk id="2" creationId="{FF935BA6-3FB6-414C-AD6F-E4F6EF90F8EA}"/>
          </ac:spMkLst>
        </pc:spChg>
      </pc:sldChg>
      <pc:sldChg chg="new del">
        <pc:chgData name="James Rosenthal" userId="927db032-3f43-43a5-a408-a98016ba8ad7" providerId="ADAL" clId="{B324852C-47E6-4821-85C5-6658674542C5}" dt="2020-11-12T15:22:06.112" v="206" actId="680"/>
        <pc:sldMkLst>
          <pc:docMk/>
          <pc:sldMk cId="2971925555" sldId="261"/>
        </pc:sldMkLst>
      </pc:sldChg>
      <pc:sldChg chg="new del">
        <pc:chgData name="James Rosenthal" userId="927db032-3f43-43a5-a408-a98016ba8ad7" providerId="ADAL" clId="{B324852C-47E6-4821-85C5-6658674542C5}" dt="2020-11-12T15:21:48.855" v="204" actId="680"/>
        <pc:sldMkLst>
          <pc:docMk/>
          <pc:sldMk cId="3068045913" sldId="261"/>
        </pc:sldMkLst>
      </pc:sldChg>
      <pc:sldChg chg="new del">
        <pc:chgData name="James Rosenthal" userId="927db032-3f43-43a5-a408-a98016ba8ad7" providerId="ADAL" clId="{B324852C-47E6-4821-85C5-6658674542C5}" dt="2020-11-12T15:12:12.242" v="6" actId="47"/>
        <pc:sldMkLst>
          <pc:docMk/>
          <pc:sldMk cId="3482617784" sldId="261"/>
        </pc:sldMkLst>
      </pc:sldChg>
      <pc:sldChg chg="new del">
        <pc:chgData name="James Rosenthal" userId="927db032-3f43-43a5-a408-a98016ba8ad7" providerId="ADAL" clId="{B324852C-47E6-4821-85C5-6658674542C5}" dt="2020-11-12T15:12:12.895" v="7" actId="47"/>
        <pc:sldMkLst>
          <pc:docMk/>
          <pc:sldMk cId="712562694" sldId="262"/>
        </pc:sldMkLst>
      </pc:sldChg>
      <pc:sldChg chg="addSp delSp modSp new del mod setBg">
        <pc:chgData name="James Rosenthal" userId="927db032-3f43-43a5-a408-a98016ba8ad7" providerId="ADAL" clId="{B324852C-47E6-4821-85C5-6658674542C5}" dt="2020-11-13T09:20:22.029" v="448" actId="47"/>
        <pc:sldMkLst>
          <pc:docMk/>
          <pc:sldMk cId="2396259216" sldId="262"/>
        </pc:sldMkLst>
        <pc:spChg chg="mod">
          <ac:chgData name="James Rosenthal" userId="927db032-3f43-43a5-a408-a98016ba8ad7" providerId="ADAL" clId="{B324852C-47E6-4821-85C5-6658674542C5}" dt="2020-11-12T16:03:32.592" v="392" actId="113"/>
          <ac:spMkLst>
            <pc:docMk/>
            <pc:sldMk cId="2396259216" sldId="262"/>
            <ac:spMk id="2" creationId="{C1C7F344-9244-4A8C-9070-EFB4757EF6B7}"/>
          </ac:spMkLst>
        </pc:spChg>
        <pc:spChg chg="mod">
          <ac:chgData name="James Rosenthal" userId="927db032-3f43-43a5-a408-a98016ba8ad7" providerId="ADAL" clId="{B324852C-47E6-4821-85C5-6658674542C5}" dt="2020-11-12T15:41:59.067" v="346" actId="255"/>
          <ac:spMkLst>
            <pc:docMk/>
            <pc:sldMk cId="2396259216" sldId="262"/>
            <ac:spMk id="3" creationId="{E2E90CB4-69EB-4D3D-AB22-AB87B8D55ECA}"/>
          </ac:spMkLst>
        </pc:spChg>
        <pc:spChg chg="add del">
          <ac:chgData name="James Rosenthal" userId="927db032-3f43-43a5-a408-a98016ba8ad7" providerId="ADAL" clId="{B324852C-47E6-4821-85C5-6658674542C5}" dt="2020-11-12T15:33:50.876" v="336" actId="26606"/>
          <ac:spMkLst>
            <pc:docMk/>
            <pc:sldMk cId="2396259216" sldId="262"/>
            <ac:spMk id="8" creationId="{E8A8EAB8-D2FF-444D-B34B-7D32F106AD0E}"/>
          </ac:spMkLst>
        </pc:spChg>
        <pc:spChg chg="add">
          <ac:chgData name="James Rosenthal" userId="927db032-3f43-43a5-a408-a98016ba8ad7" providerId="ADAL" clId="{B324852C-47E6-4821-85C5-6658674542C5}" dt="2020-11-12T15:33:50.876" v="336" actId="26606"/>
          <ac:spMkLst>
            <pc:docMk/>
            <pc:sldMk cId="2396259216" sldId="262"/>
            <ac:spMk id="17" creationId="{DAF1966E-FD40-4A4A-B61B-C4DF7FA05F06}"/>
          </ac:spMkLst>
        </pc:spChg>
        <pc:spChg chg="add">
          <ac:chgData name="James Rosenthal" userId="927db032-3f43-43a5-a408-a98016ba8ad7" providerId="ADAL" clId="{B324852C-47E6-4821-85C5-6658674542C5}" dt="2020-11-12T15:33:50.876" v="336" actId="26606"/>
          <ac:spMkLst>
            <pc:docMk/>
            <pc:sldMk cId="2396259216" sldId="262"/>
            <ac:spMk id="19" creationId="{047BFA19-D45E-416B-A404-7AF2F3F27017}"/>
          </ac:spMkLst>
        </pc:spChg>
        <pc:spChg chg="add">
          <ac:chgData name="James Rosenthal" userId="927db032-3f43-43a5-a408-a98016ba8ad7" providerId="ADAL" clId="{B324852C-47E6-4821-85C5-6658674542C5}" dt="2020-11-12T15:33:50.876" v="336" actId="26606"/>
          <ac:spMkLst>
            <pc:docMk/>
            <pc:sldMk cId="2396259216" sldId="262"/>
            <ac:spMk id="21" creationId="{8E0105E7-23DB-4CF2-8258-FF47C7620F6E}"/>
          </ac:spMkLst>
        </pc:spChg>
        <pc:spChg chg="add">
          <ac:chgData name="James Rosenthal" userId="927db032-3f43-43a5-a408-a98016ba8ad7" providerId="ADAL" clId="{B324852C-47E6-4821-85C5-6658674542C5}" dt="2020-11-12T15:33:50.876" v="336" actId="26606"/>
          <ac:spMkLst>
            <pc:docMk/>
            <pc:sldMk cId="2396259216" sldId="262"/>
            <ac:spMk id="23" creationId="{074B4F7D-14B2-478B-8BF5-01E4E0C5D263}"/>
          </ac:spMkLst>
        </pc:spChg>
        <pc:cxnChg chg="add del">
          <ac:chgData name="James Rosenthal" userId="927db032-3f43-43a5-a408-a98016ba8ad7" providerId="ADAL" clId="{B324852C-47E6-4821-85C5-6658674542C5}" dt="2020-11-12T15:33:50.876" v="336" actId="26606"/>
          <ac:cxnSpMkLst>
            <pc:docMk/>
            <pc:sldMk cId="2396259216" sldId="262"/>
            <ac:cxnSpMk id="10" creationId="{067633D1-6EE6-4118-B9F0-B363477BEE7A}"/>
          </ac:cxnSpMkLst>
        </pc:cxnChg>
        <pc:cxnChg chg="add del">
          <ac:chgData name="James Rosenthal" userId="927db032-3f43-43a5-a408-a98016ba8ad7" providerId="ADAL" clId="{B324852C-47E6-4821-85C5-6658674542C5}" dt="2020-11-12T15:33:50.876" v="336" actId="26606"/>
          <ac:cxnSpMkLst>
            <pc:docMk/>
            <pc:sldMk cId="2396259216" sldId="262"/>
            <ac:cxnSpMk id="12" creationId="{4AD7FFC6-42A9-49CB-B5E9-B3F6B038331B}"/>
          </ac:cxnSpMkLst>
        </pc:cxnChg>
      </pc:sldChg>
      <pc:sldChg chg="new del">
        <pc:chgData name="James Rosenthal" userId="927db032-3f43-43a5-a408-a98016ba8ad7" providerId="ADAL" clId="{B324852C-47E6-4821-85C5-6658674542C5}" dt="2020-11-12T15:12:13.424" v="8" actId="47"/>
        <pc:sldMkLst>
          <pc:docMk/>
          <pc:sldMk cId="689311006" sldId="263"/>
        </pc:sldMkLst>
      </pc:sldChg>
      <pc:sldChg chg="addSp delSp modSp new del mod setBg">
        <pc:chgData name="James Rosenthal" userId="927db032-3f43-43a5-a408-a98016ba8ad7" providerId="ADAL" clId="{B324852C-47E6-4821-85C5-6658674542C5}" dt="2020-11-13T09:20:22.895" v="449" actId="47"/>
        <pc:sldMkLst>
          <pc:docMk/>
          <pc:sldMk cId="1441667113" sldId="263"/>
        </pc:sldMkLst>
        <pc:spChg chg="mod">
          <ac:chgData name="James Rosenthal" userId="927db032-3f43-43a5-a408-a98016ba8ad7" providerId="ADAL" clId="{B324852C-47E6-4821-85C5-6658674542C5}" dt="2020-11-12T16:03:38.865" v="393" actId="113"/>
          <ac:spMkLst>
            <pc:docMk/>
            <pc:sldMk cId="1441667113" sldId="263"/>
            <ac:spMk id="2" creationId="{333D2272-4567-4DFB-8041-4DE1F4C5EE81}"/>
          </ac:spMkLst>
        </pc:spChg>
        <pc:spChg chg="mod">
          <ac:chgData name="James Rosenthal" userId="927db032-3f43-43a5-a408-a98016ba8ad7" providerId="ADAL" clId="{B324852C-47E6-4821-85C5-6658674542C5}" dt="2020-11-12T15:42:30.231" v="349" actId="255"/>
          <ac:spMkLst>
            <pc:docMk/>
            <pc:sldMk cId="1441667113" sldId="263"/>
            <ac:spMk id="3" creationId="{73B3ACD2-E83B-46EC-8781-2627263E8C1C}"/>
          </ac:spMkLst>
        </pc:spChg>
        <pc:spChg chg="add del">
          <ac:chgData name="James Rosenthal" userId="927db032-3f43-43a5-a408-a98016ba8ad7" providerId="ADAL" clId="{B324852C-47E6-4821-85C5-6658674542C5}" dt="2020-11-12T15:33:55.922" v="337" actId="26606"/>
          <ac:spMkLst>
            <pc:docMk/>
            <pc:sldMk cId="1441667113" sldId="263"/>
            <ac:spMk id="8" creationId="{E8A8EAB8-D2FF-444D-B34B-7D32F106AD0E}"/>
          </ac:spMkLst>
        </pc:spChg>
        <pc:spChg chg="add">
          <ac:chgData name="James Rosenthal" userId="927db032-3f43-43a5-a408-a98016ba8ad7" providerId="ADAL" clId="{B324852C-47E6-4821-85C5-6658674542C5}" dt="2020-11-12T15:33:55.922" v="337" actId="26606"/>
          <ac:spMkLst>
            <pc:docMk/>
            <pc:sldMk cId="1441667113" sldId="263"/>
            <ac:spMk id="17" creationId="{DAF1966E-FD40-4A4A-B61B-C4DF7FA05F06}"/>
          </ac:spMkLst>
        </pc:spChg>
        <pc:spChg chg="add">
          <ac:chgData name="James Rosenthal" userId="927db032-3f43-43a5-a408-a98016ba8ad7" providerId="ADAL" clId="{B324852C-47E6-4821-85C5-6658674542C5}" dt="2020-11-12T15:33:55.922" v="337" actId="26606"/>
          <ac:spMkLst>
            <pc:docMk/>
            <pc:sldMk cId="1441667113" sldId="263"/>
            <ac:spMk id="19" creationId="{047BFA19-D45E-416B-A404-7AF2F3F27017}"/>
          </ac:spMkLst>
        </pc:spChg>
        <pc:spChg chg="add">
          <ac:chgData name="James Rosenthal" userId="927db032-3f43-43a5-a408-a98016ba8ad7" providerId="ADAL" clId="{B324852C-47E6-4821-85C5-6658674542C5}" dt="2020-11-12T15:33:55.922" v="337" actId="26606"/>
          <ac:spMkLst>
            <pc:docMk/>
            <pc:sldMk cId="1441667113" sldId="263"/>
            <ac:spMk id="21" creationId="{8E0105E7-23DB-4CF2-8258-FF47C7620F6E}"/>
          </ac:spMkLst>
        </pc:spChg>
        <pc:spChg chg="add">
          <ac:chgData name="James Rosenthal" userId="927db032-3f43-43a5-a408-a98016ba8ad7" providerId="ADAL" clId="{B324852C-47E6-4821-85C5-6658674542C5}" dt="2020-11-12T15:33:55.922" v="337" actId="26606"/>
          <ac:spMkLst>
            <pc:docMk/>
            <pc:sldMk cId="1441667113" sldId="263"/>
            <ac:spMk id="23" creationId="{074B4F7D-14B2-478B-8BF5-01E4E0C5D263}"/>
          </ac:spMkLst>
        </pc:spChg>
        <pc:cxnChg chg="add del">
          <ac:chgData name="James Rosenthal" userId="927db032-3f43-43a5-a408-a98016ba8ad7" providerId="ADAL" clId="{B324852C-47E6-4821-85C5-6658674542C5}" dt="2020-11-12T15:33:55.922" v="337" actId="26606"/>
          <ac:cxnSpMkLst>
            <pc:docMk/>
            <pc:sldMk cId="1441667113" sldId="263"/>
            <ac:cxnSpMk id="10" creationId="{067633D1-6EE6-4118-B9F0-B363477BEE7A}"/>
          </ac:cxnSpMkLst>
        </pc:cxnChg>
        <pc:cxnChg chg="add del">
          <ac:chgData name="James Rosenthal" userId="927db032-3f43-43a5-a408-a98016ba8ad7" providerId="ADAL" clId="{B324852C-47E6-4821-85C5-6658674542C5}" dt="2020-11-12T15:33:55.922" v="337" actId="26606"/>
          <ac:cxnSpMkLst>
            <pc:docMk/>
            <pc:sldMk cId="1441667113" sldId="263"/>
            <ac:cxnSpMk id="12" creationId="{4AD7FFC6-42A9-49CB-B5E9-B3F6B038331B}"/>
          </ac:cxnSpMkLst>
        </pc:cxnChg>
      </pc:sldChg>
      <pc:sldChg chg="addSp delSp modSp new del mod setBg">
        <pc:chgData name="James Rosenthal" userId="927db032-3f43-43a5-a408-a98016ba8ad7" providerId="ADAL" clId="{B324852C-47E6-4821-85C5-6658674542C5}" dt="2020-11-13T09:20:23.688" v="450" actId="47"/>
        <pc:sldMkLst>
          <pc:docMk/>
          <pc:sldMk cId="3798176361" sldId="264"/>
        </pc:sldMkLst>
        <pc:spChg chg="mod">
          <ac:chgData name="James Rosenthal" userId="927db032-3f43-43a5-a408-a98016ba8ad7" providerId="ADAL" clId="{B324852C-47E6-4821-85C5-6658674542C5}" dt="2020-11-12T16:03:49.302" v="395" actId="113"/>
          <ac:spMkLst>
            <pc:docMk/>
            <pc:sldMk cId="3798176361" sldId="264"/>
            <ac:spMk id="2" creationId="{9E476747-410C-4BA3-B206-FE493AF41C10}"/>
          </ac:spMkLst>
        </pc:spChg>
        <pc:spChg chg="del mod">
          <ac:chgData name="James Rosenthal" userId="927db032-3f43-43a5-a408-a98016ba8ad7" providerId="ADAL" clId="{B324852C-47E6-4821-85C5-6658674542C5}" dt="2020-11-12T15:32:15.431" v="330" actId="26606"/>
          <ac:spMkLst>
            <pc:docMk/>
            <pc:sldMk cId="3798176361" sldId="264"/>
            <ac:spMk id="3" creationId="{232A99B8-0EB0-446D-8730-37B772153C8E}"/>
          </ac:spMkLst>
        </pc:spChg>
        <pc:spChg chg="add del">
          <ac:chgData name="James Rosenthal" userId="927db032-3f43-43a5-a408-a98016ba8ad7" providerId="ADAL" clId="{B324852C-47E6-4821-85C5-6658674542C5}" dt="2020-11-12T15:34:00.075" v="338" actId="26606"/>
          <ac:spMkLst>
            <pc:docMk/>
            <pc:sldMk cId="3798176361" sldId="264"/>
            <ac:spMk id="10" creationId="{482BD70C-C4A0-46C4-9518-A731098B419A}"/>
          </ac:spMkLst>
        </pc:spChg>
        <pc:spChg chg="add del">
          <ac:chgData name="James Rosenthal" userId="927db032-3f43-43a5-a408-a98016ba8ad7" providerId="ADAL" clId="{B324852C-47E6-4821-85C5-6658674542C5}" dt="2020-11-12T15:34:00.075" v="338" actId="26606"/>
          <ac:spMkLst>
            <pc:docMk/>
            <pc:sldMk cId="3798176361" sldId="264"/>
            <ac:spMk id="12" creationId="{39B74A45-BDDD-4892-B8C0-B290C0944FCB}"/>
          </ac:spMkLst>
        </pc:spChg>
        <pc:spChg chg="add del">
          <ac:chgData name="James Rosenthal" userId="927db032-3f43-43a5-a408-a98016ba8ad7" providerId="ADAL" clId="{B324852C-47E6-4821-85C5-6658674542C5}" dt="2020-11-12T15:34:00.075" v="338" actId="26606"/>
          <ac:spMkLst>
            <pc:docMk/>
            <pc:sldMk cId="3798176361" sldId="264"/>
            <ac:spMk id="14" creationId="{C516C73E-9465-4C9E-9B86-9E58FB326B6B}"/>
          </ac:spMkLst>
        </pc:spChg>
        <pc:spChg chg="add">
          <ac:chgData name="James Rosenthal" userId="927db032-3f43-43a5-a408-a98016ba8ad7" providerId="ADAL" clId="{B324852C-47E6-4821-85C5-6658674542C5}" dt="2020-11-12T15:34:00.075" v="338" actId="26606"/>
          <ac:spMkLst>
            <pc:docMk/>
            <pc:sldMk cId="3798176361" sldId="264"/>
            <ac:spMk id="19" creationId="{68AF5748-FED8-45BA-8631-26D1D10F3246}"/>
          </ac:spMkLst>
        </pc:spChg>
        <pc:spChg chg="add">
          <ac:chgData name="James Rosenthal" userId="927db032-3f43-43a5-a408-a98016ba8ad7" providerId="ADAL" clId="{B324852C-47E6-4821-85C5-6658674542C5}" dt="2020-11-12T15:34:00.075" v="338" actId="26606"/>
          <ac:spMkLst>
            <pc:docMk/>
            <pc:sldMk cId="3798176361" sldId="264"/>
            <ac:spMk id="21" creationId="{AF2F604E-43BE-4DC3-B983-E071523364F8}"/>
          </ac:spMkLst>
        </pc:spChg>
        <pc:spChg chg="add">
          <ac:chgData name="James Rosenthal" userId="927db032-3f43-43a5-a408-a98016ba8ad7" providerId="ADAL" clId="{B324852C-47E6-4821-85C5-6658674542C5}" dt="2020-11-12T15:34:00.075" v="338" actId="26606"/>
          <ac:spMkLst>
            <pc:docMk/>
            <pc:sldMk cId="3798176361" sldId="264"/>
            <ac:spMk id="23" creationId="{08C9B587-E65E-4B52-B37C-ABEBB6E87928}"/>
          </ac:spMkLst>
        </pc:spChg>
        <pc:picChg chg="add mod">
          <ac:chgData name="James Rosenthal" userId="927db032-3f43-43a5-a408-a98016ba8ad7" providerId="ADAL" clId="{B324852C-47E6-4821-85C5-6658674542C5}" dt="2020-11-12T15:34:00.075" v="338" actId="26606"/>
          <ac:picMkLst>
            <pc:docMk/>
            <pc:sldMk cId="3798176361" sldId="264"/>
            <ac:picMk id="7" creationId="{20E6B5D9-A596-4BF0-943D-E1BEF84824C4}"/>
          </ac:picMkLst>
        </pc:picChg>
      </pc:sldChg>
      <pc:sldChg chg="addSp delSp modSp new del mod setBg setClrOvrMap">
        <pc:chgData name="James Rosenthal" userId="927db032-3f43-43a5-a408-a98016ba8ad7" providerId="ADAL" clId="{B324852C-47E6-4821-85C5-6658674542C5}" dt="2020-11-13T09:20:25.510" v="451" actId="47"/>
        <pc:sldMkLst>
          <pc:docMk/>
          <pc:sldMk cId="3098078372" sldId="265"/>
        </pc:sldMkLst>
        <pc:spChg chg="mod">
          <ac:chgData name="James Rosenthal" userId="927db032-3f43-43a5-a408-a98016ba8ad7" providerId="ADAL" clId="{B324852C-47E6-4821-85C5-6658674542C5}" dt="2020-11-12T16:02:33.728" v="385" actId="113"/>
          <ac:spMkLst>
            <pc:docMk/>
            <pc:sldMk cId="3098078372" sldId="265"/>
            <ac:spMk id="2" creationId="{887F288F-C267-49D1-B921-A0472675B06C}"/>
          </ac:spMkLst>
        </pc:spChg>
        <pc:spChg chg="mod ord">
          <ac:chgData name="James Rosenthal" userId="927db032-3f43-43a5-a408-a98016ba8ad7" providerId="ADAL" clId="{B324852C-47E6-4821-85C5-6658674542C5}" dt="2020-11-12T15:59:45.853" v="368" actId="207"/>
          <ac:spMkLst>
            <pc:docMk/>
            <pc:sldMk cId="3098078372" sldId="265"/>
            <ac:spMk id="3" creationId="{2C02AB12-F3D5-4131-B9CB-634484DB5ADF}"/>
          </ac:spMkLst>
        </pc:spChg>
        <pc:spChg chg="add del">
          <ac:chgData name="James Rosenthal" userId="927db032-3f43-43a5-a408-a98016ba8ad7" providerId="ADAL" clId="{B324852C-47E6-4821-85C5-6658674542C5}" dt="2020-11-12T15:30:34.840" v="320" actId="26606"/>
          <ac:spMkLst>
            <pc:docMk/>
            <pc:sldMk cId="3098078372" sldId="265"/>
            <ac:spMk id="10" creationId="{357DD0D3-F869-46D0-944C-6EC60E19E351}"/>
          </ac:spMkLst>
        </pc:spChg>
        <pc:spChg chg="add del">
          <ac:chgData name="James Rosenthal" userId="927db032-3f43-43a5-a408-a98016ba8ad7" providerId="ADAL" clId="{B324852C-47E6-4821-85C5-6658674542C5}" dt="2020-11-12T15:30:46.025" v="322" actId="26606"/>
          <ac:spMkLst>
            <pc:docMk/>
            <pc:sldMk cId="3098078372" sldId="265"/>
            <ac:spMk id="12" creationId="{73ED6512-6858-4552-B699-9A97FE9A4EA2}"/>
          </ac:spMkLst>
        </pc:spChg>
        <pc:spChg chg="add del">
          <ac:chgData name="James Rosenthal" userId="927db032-3f43-43a5-a408-a98016ba8ad7" providerId="ADAL" clId="{B324852C-47E6-4821-85C5-6658674542C5}" dt="2020-11-12T15:30:46.025" v="322" actId="26606"/>
          <ac:spMkLst>
            <pc:docMk/>
            <pc:sldMk cId="3098078372" sldId="265"/>
            <ac:spMk id="13" creationId="{4038CB10-1F5C-4D54-9DF7-12586DE5B007}"/>
          </ac:spMkLst>
        </pc:spChg>
        <pc:spChg chg="add del">
          <ac:chgData name="James Rosenthal" userId="927db032-3f43-43a5-a408-a98016ba8ad7" providerId="ADAL" clId="{B324852C-47E6-4821-85C5-6658674542C5}" dt="2020-11-12T15:31:19.422" v="325" actId="26606"/>
          <ac:spMkLst>
            <pc:docMk/>
            <pc:sldMk cId="3098078372" sldId="265"/>
            <ac:spMk id="15" creationId="{4038CB10-1F5C-4D54-9DF7-12586DE5B007}"/>
          </ac:spMkLst>
        </pc:spChg>
        <pc:spChg chg="add del">
          <ac:chgData name="James Rosenthal" userId="927db032-3f43-43a5-a408-a98016ba8ad7" providerId="ADAL" clId="{B324852C-47E6-4821-85C5-6658674542C5}" dt="2020-11-12T15:31:19.422" v="325" actId="26606"/>
          <ac:spMkLst>
            <pc:docMk/>
            <pc:sldMk cId="3098078372" sldId="265"/>
            <ac:spMk id="16" creationId="{73ED6512-6858-4552-B699-9A97FE9A4EA2}"/>
          </ac:spMkLst>
        </pc:spChg>
        <pc:spChg chg="add del">
          <ac:chgData name="James Rosenthal" userId="927db032-3f43-43a5-a408-a98016ba8ad7" providerId="ADAL" clId="{B324852C-47E6-4821-85C5-6658674542C5}" dt="2020-11-12T15:34:07.799" v="339" actId="26606"/>
          <ac:spMkLst>
            <pc:docMk/>
            <pc:sldMk cId="3098078372" sldId="265"/>
            <ac:spMk id="21" creationId="{E8A8EAB8-D2FF-444D-B34B-7D32F106AD0E}"/>
          </ac:spMkLst>
        </pc:spChg>
        <pc:spChg chg="add">
          <ac:chgData name="James Rosenthal" userId="927db032-3f43-43a5-a408-a98016ba8ad7" providerId="ADAL" clId="{B324852C-47E6-4821-85C5-6658674542C5}" dt="2020-11-12T15:34:07.799" v="339" actId="26606"/>
          <ac:spMkLst>
            <pc:docMk/>
            <pc:sldMk cId="3098078372" sldId="265"/>
            <ac:spMk id="30" creationId="{1C799903-48D5-4A31-A1A2-541072D9771E}"/>
          </ac:spMkLst>
        </pc:spChg>
        <pc:spChg chg="add">
          <ac:chgData name="James Rosenthal" userId="927db032-3f43-43a5-a408-a98016ba8ad7" providerId="ADAL" clId="{B324852C-47E6-4821-85C5-6658674542C5}" dt="2020-11-12T15:34:07.799" v="339" actId="26606"/>
          <ac:spMkLst>
            <pc:docMk/>
            <pc:sldMk cId="3098078372" sldId="265"/>
            <ac:spMk id="32" creationId="{8EFFF109-FC58-4FD3-BE05-9775A1310F55}"/>
          </ac:spMkLst>
        </pc:spChg>
        <pc:spChg chg="add">
          <ac:chgData name="James Rosenthal" userId="927db032-3f43-43a5-a408-a98016ba8ad7" providerId="ADAL" clId="{B324852C-47E6-4821-85C5-6658674542C5}" dt="2020-11-12T15:34:07.799" v="339" actId="26606"/>
          <ac:spMkLst>
            <pc:docMk/>
            <pc:sldMk cId="3098078372" sldId="265"/>
            <ac:spMk id="34" creationId="{E1B96AD6-92A9-4273-A62B-96A1C3E0BA95}"/>
          </ac:spMkLst>
        </pc:spChg>
        <pc:spChg chg="add">
          <ac:chgData name="James Rosenthal" userId="927db032-3f43-43a5-a408-a98016ba8ad7" providerId="ADAL" clId="{B324852C-47E6-4821-85C5-6658674542C5}" dt="2020-11-12T15:34:07.799" v="339" actId="26606"/>
          <ac:spMkLst>
            <pc:docMk/>
            <pc:sldMk cId="3098078372" sldId="265"/>
            <ac:spMk id="36" creationId="{463EEC44-1BA3-44ED-81FC-A644B04B2A44}"/>
          </ac:spMkLst>
        </pc:spChg>
        <pc:picChg chg="add del mod">
          <ac:chgData name="James Rosenthal" userId="927db032-3f43-43a5-a408-a98016ba8ad7" providerId="ADAL" clId="{B324852C-47E6-4821-85C5-6658674542C5}" dt="2020-11-12T15:31:08.737" v="324" actId="21"/>
          <ac:picMkLst>
            <pc:docMk/>
            <pc:sldMk cId="3098078372" sldId="265"/>
            <ac:picMk id="5" creationId="{A1AFD8E1-1666-489E-81E9-11179CFDD5FE}"/>
          </ac:picMkLst>
        </pc:picChg>
        <pc:cxnChg chg="add del">
          <ac:chgData name="James Rosenthal" userId="927db032-3f43-43a5-a408-a98016ba8ad7" providerId="ADAL" clId="{B324852C-47E6-4821-85C5-6658674542C5}" dt="2020-11-12T15:34:07.799" v="339" actId="26606"/>
          <ac:cxnSpMkLst>
            <pc:docMk/>
            <pc:sldMk cId="3098078372" sldId="265"/>
            <ac:cxnSpMk id="23" creationId="{067633D1-6EE6-4118-B9F0-B363477BEE7A}"/>
          </ac:cxnSpMkLst>
        </pc:cxnChg>
        <pc:cxnChg chg="add del">
          <ac:chgData name="James Rosenthal" userId="927db032-3f43-43a5-a408-a98016ba8ad7" providerId="ADAL" clId="{B324852C-47E6-4821-85C5-6658674542C5}" dt="2020-11-12T15:34:07.799" v="339" actId="26606"/>
          <ac:cxnSpMkLst>
            <pc:docMk/>
            <pc:sldMk cId="3098078372" sldId="265"/>
            <ac:cxnSpMk id="25" creationId="{4AD7FFC6-42A9-49CB-B5E9-B3F6B038331B}"/>
          </ac:cxnSpMkLst>
        </pc:cxnChg>
      </pc:sldChg>
      <pc:sldChg chg="addSp delSp modSp new del mod setBg setClrOvrMap">
        <pc:chgData name="James Rosenthal" userId="927db032-3f43-43a5-a408-a98016ba8ad7" providerId="ADAL" clId="{B324852C-47E6-4821-85C5-6658674542C5}" dt="2020-11-12T16:02:13.851" v="384" actId="680"/>
        <pc:sldMkLst>
          <pc:docMk/>
          <pc:sldMk cId="153779707" sldId="266"/>
        </pc:sldMkLst>
        <pc:spChg chg="mod">
          <ac:chgData name="James Rosenthal" userId="927db032-3f43-43a5-a408-a98016ba8ad7" providerId="ADAL" clId="{B324852C-47E6-4821-85C5-6658674542C5}" dt="2020-11-12T16:02:11.001" v="381" actId="26606"/>
          <ac:spMkLst>
            <pc:docMk/>
            <pc:sldMk cId="153779707" sldId="266"/>
            <ac:spMk id="2" creationId="{AEB60FE6-DA20-4153-826D-C745A53A475E}"/>
          </ac:spMkLst>
        </pc:spChg>
        <pc:spChg chg="add del">
          <ac:chgData name="James Rosenthal" userId="927db032-3f43-43a5-a408-a98016ba8ad7" providerId="ADAL" clId="{B324852C-47E6-4821-85C5-6658674542C5}" dt="2020-11-12T16:02:12.404" v="383"/>
          <ac:spMkLst>
            <pc:docMk/>
            <pc:sldMk cId="153779707" sldId="266"/>
            <ac:spMk id="3" creationId="{1BA9994B-A31A-4850-8396-8F912603D52C}"/>
          </ac:spMkLst>
        </pc:spChg>
        <pc:picChg chg="add del mod">
          <ac:chgData name="James Rosenthal" userId="927db032-3f43-43a5-a408-a98016ba8ad7" providerId="ADAL" clId="{B324852C-47E6-4821-85C5-6658674542C5}" dt="2020-11-12T16:00:58.732" v="376"/>
          <ac:picMkLst>
            <pc:docMk/>
            <pc:sldMk cId="153779707" sldId="266"/>
            <ac:picMk id="5" creationId="{59B55921-CC98-421A-BA62-1505CA942B48}"/>
          </ac:picMkLst>
        </pc:picChg>
        <pc:picChg chg="add del mod">
          <ac:chgData name="James Rosenthal" userId="927db032-3f43-43a5-a408-a98016ba8ad7" providerId="ADAL" clId="{B324852C-47E6-4821-85C5-6658674542C5}" dt="2020-11-12T16:02:12.404" v="383"/>
          <ac:picMkLst>
            <pc:docMk/>
            <pc:sldMk cId="153779707" sldId="266"/>
            <ac:picMk id="7" creationId="{B0044DF3-E832-4B67-8C6B-305635F26875}"/>
          </ac:picMkLst>
        </pc:picChg>
      </pc:sldChg>
      <pc:sldChg chg="addSp delSp modSp add mod">
        <pc:chgData name="James Rosenthal" userId="927db032-3f43-43a5-a408-a98016ba8ad7" providerId="ADAL" clId="{B324852C-47E6-4821-85C5-6658674542C5}" dt="2020-11-13T12:16:12.962" v="505" actId="207"/>
        <pc:sldMkLst>
          <pc:docMk/>
          <pc:sldMk cId="242559121" sldId="266"/>
        </pc:sldMkLst>
        <pc:spChg chg="mod">
          <ac:chgData name="James Rosenthal" userId="927db032-3f43-43a5-a408-a98016ba8ad7" providerId="ADAL" clId="{B324852C-47E6-4821-85C5-6658674542C5}" dt="2020-11-13T09:24:00.426" v="455" actId="255"/>
          <ac:spMkLst>
            <pc:docMk/>
            <pc:sldMk cId="242559121" sldId="266"/>
            <ac:spMk id="2" creationId="{AD622FD7-528E-4290-85AA-EF4EF5383410}"/>
          </ac:spMkLst>
        </pc:spChg>
        <pc:spChg chg="mod">
          <ac:chgData name="James Rosenthal" userId="927db032-3f43-43a5-a408-a98016ba8ad7" providerId="ADAL" clId="{B324852C-47E6-4821-85C5-6658674542C5}" dt="2020-11-13T09:13:26.250" v="420" actId="26606"/>
          <ac:spMkLst>
            <pc:docMk/>
            <pc:sldMk cId="242559121" sldId="266"/>
            <ac:spMk id="3" creationId="{112FBC4C-5F60-4108-89EE-5D7CA20C1203}"/>
          </ac:spMkLst>
        </pc:spChg>
        <pc:spChg chg="add del">
          <ac:chgData name="James Rosenthal" userId="927db032-3f43-43a5-a408-a98016ba8ad7" providerId="ADAL" clId="{B324852C-47E6-4821-85C5-6658674542C5}" dt="2020-11-13T09:13:26.263" v="421" actId="26606"/>
          <ac:spMkLst>
            <pc:docMk/>
            <pc:sldMk cId="242559121" sldId="266"/>
            <ac:spMk id="73" creationId="{ACBE1851-2230-47A9-B000-CE9046EA61B9}"/>
          </ac:spMkLst>
        </pc:spChg>
        <pc:spChg chg="add del">
          <ac:chgData name="James Rosenthal" userId="927db032-3f43-43a5-a408-a98016ba8ad7" providerId="ADAL" clId="{B324852C-47E6-4821-85C5-6658674542C5}" dt="2020-11-13T09:13:26.250" v="420" actId="26606"/>
          <ac:spMkLst>
            <pc:docMk/>
            <pc:sldMk cId="242559121" sldId="266"/>
            <ac:spMk id="79" creationId="{F0E5DD0C-9531-42C3-A457-B3F0894C80FB}"/>
          </ac:spMkLst>
        </pc:spChg>
        <pc:spChg chg="add del">
          <ac:chgData name="James Rosenthal" userId="927db032-3f43-43a5-a408-a98016ba8ad7" providerId="ADAL" clId="{B324852C-47E6-4821-85C5-6658674542C5}" dt="2020-11-13T09:13:26.250" v="420" actId="26606"/>
          <ac:spMkLst>
            <pc:docMk/>
            <pc:sldMk cId="242559121" sldId="266"/>
            <ac:spMk id="81" creationId="{6F40F0D0-E785-4362-B9C4-83ED2837A155}"/>
          </ac:spMkLst>
        </pc:spChg>
        <pc:spChg chg="add del">
          <ac:chgData name="James Rosenthal" userId="927db032-3f43-43a5-a408-a98016ba8ad7" providerId="ADAL" clId="{B324852C-47E6-4821-85C5-6658674542C5}" dt="2020-11-13T09:13:26.250" v="420" actId="26606"/>
          <ac:spMkLst>
            <pc:docMk/>
            <pc:sldMk cId="242559121" sldId="266"/>
            <ac:spMk id="83" creationId="{297B51BE-333F-42D4-8F2F-4E7CA138FEAF}"/>
          </ac:spMkLst>
        </pc:spChg>
        <pc:spChg chg="add del">
          <ac:chgData name="James Rosenthal" userId="927db032-3f43-43a5-a408-a98016ba8ad7" providerId="ADAL" clId="{B324852C-47E6-4821-85C5-6658674542C5}" dt="2020-11-13T09:13:26.250" v="420" actId="26606"/>
          <ac:spMkLst>
            <pc:docMk/>
            <pc:sldMk cId="242559121" sldId="266"/>
            <ac:spMk id="85" creationId="{344B2ABE-82D9-424A-849D-CCB8FC74FB15}"/>
          </ac:spMkLst>
        </pc:spChg>
        <pc:spChg chg="add del">
          <ac:chgData name="James Rosenthal" userId="927db032-3f43-43a5-a408-a98016ba8ad7" providerId="ADAL" clId="{B324852C-47E6-4821-85C5-6658674542C5}" dt="2020-11-13T09:13:26.250" v="420" actId="26606"/>
          <ac:spMkLst>
            <pc:docMk/>
            <pc:sldMk cId="242559121" sldId="266"/>
            <ac:spMk id="87" creationId="{3EF6160F-98B4-49C3-89C6-321A9694786D}"/>
          </ac:spMkLst>
        </pc:spChg>
        <pc:spChg chg="add">
          <ac:chgData name="James Rosenthal" userId="927db032-3f43-43a5-a408-a98016ba8ad7" providerId="ADAL" clId="{B324852C-47E6-4821-85C5-6658674542C5}" dt="2020-11-13T09:13:26.263" v="421" actId="26606"/>
          <ac:spMkLst>
            <pc:docMk/>
            <pc:sldMk cId="242559121" sldId="266"/>
            <ac:spMk id="89" creationId="{ACBE1851-2230-47A9-B000-CE9046EA61B9}"/>
          </ac:spMkLst>
        </pc:spChg>
        <pc:picChg chg="mod">
          <ac:chgData name="James Rosenthal" userId="927db032-3f43-43a5-a408-a98016ba8ad7" providerId="ADAL" clId="{B324852C-47E6-4821-85C5-6658674542C5}" dt="2020-11-13T12:16:12.962" v="505" actId="207"/>
          <ac:picMkLst>
            <pc:docMk/>
            <pc:sldMk cId="242559121" sldId="266"/>
            <ac:picMk id="5" creationId="{A7250962-F9F6-4742-A7AE-39B99EF40698}"/>
          </ac:picMkLst>
        </pc:picChg>
        <pc:cxnChg chg="add del">
          <ac:chgData name="James Rosenthal" userId="927db032-3f43-43a5-a408-a98016ba8ad7" providerId="ADAL" clId="{B324852C-47E6-4821-85C5-6658674542C5}" dt="2020-11-13T09:13:26.263" v="421" actId="26606"/>
          <ac:cxnSpMkLst>
            <pc:docMk/>
            <pc:sldMk cId="242559121" sldId="266"/>
            <ac:cxnSpMk id="74" creationId="{23B93832-6514-44F4-849B-5EE2C8A2337D}"/>
          </ac:cxnSpMkLst>
        </pc:cxnChg>
        <pc:cxnChg chg="add">
          <ac:chgData name="James Rosenthal" userId="927db032-3f43-43a5-a408-a98016ba8ad7" providerId="ADAL" clId="{B324852C-47E6-4821-85C5-6658674542C5}" dt="2020-11-13T09:13:26.263" v="421" actId="26606"/>
          <ac:cxnSpMkLst>
            <pc:docMk/>
            <pc:sldMk cId="242559121" sldId="266"/>
            <ac:cxnSpMk id="90" creationId="{23B93832-6514-44F4-849B-5EE2C8A2337D}"/>
          </ac:cxnSpMkLst>
        </pc:cxnChg>
      </pc:sldChg>
      <pc:sldChg chg="new del">
        <pc:chgData name="James Rosenthal" userId="927db032-3f43-43a5-a408-a98016ba8ad7" providerId="ADAL" clId="{B324852C-47E6-4821-85C5-6658674542C5}" dt="2020-11-12T16:00:28.772" v="370" actId="680"/>
        <pc:sldMkLst>
          <pc:docMk/>
          <pc:sldMk cId="1083120877" sldId="266"/>
        </pc:sldMkLst>
      </pc:sldChg>
      <pc:sldChg chg="addSp delSp modSp new del mod">
        <pc:chgData name="James Rosenthal" userId="927db032-3f43-43a5-a408-a98016ba8ad7" providerId="ADAL" clId="{B324852C-47E6-4821-85C5-6658674542C5}" dt="2020-11-12T15:59:43.686" v="366" actId="680"/>
        <pc:sldMkLst>
          <pc:docMk/>
          <pc:sldMk cId="2571450558" sldId="266"/>
        </pc:sldMkLst>
        <pc:picChg chg="add del mod">
          <ac:chgData name="James Rosenthal" userId="927db032-3f43-43a5-a408-a98016ba8ad7" providerId="ADAL" clId="{B324852C-47E6-4821-85C5-6658674542C5}" dt="2020-11-12T15:59:28.178" v="365"/>
          <ac:picMkLst>
            <pc:docMk/>
            <pc:sldMk cId="2571450558" sldId="266"/>
            <ac:picMk id="5" creationId="{5B208B43-7546-4350-BC21-C35F2247D123}"/>
          </ac:picMkLst>
        </pc:picChg>
      </pc:sldChg>
      <pc:sldChg chg="new del">
        <pc:chgData name="James Rosenthal" userId="927db032-3f43-43a5-a408-a98016ba8ad7" providerId="ADAL" clId="{B324852C-47E6-4821-85C5-6658674542C5}" dt="2020-11-12T15:54:49.824" v="352" actId="680"/>
        <pc:sldMkLst>
          <pc:docMk/>
          <pc:sldMk cId="3111924353" sldId="266"/>
        </pc:sldMkLst>
      </pc:sldChg>
      <pc:sldChg chg="modSp add mod">
        <pc:chgData name="James Rosenthal" userId="927db032-3f43-43a5-a408-a98016ba8ad7" providerId="ADAL" clId="{B324852C-47E6-4821-85C5-6658674542C5}" dt="2020-11-16T14:20:43.349" v="2788" actId="27636"/>
        <pc:sldMkLst>
          <pc:docMk/>
          <pc:sldMk cId="2403468032" sldId="267"/>
        </pc:sldMkLst>
        <pc:spChg chg="mod">
          <ac:chgData name="James Rosenthal" userId="927db032-3f43-43a5-a408-a98016ba8ad7" providerId="ADAL" clId="{B324852C-47E6-4821-85C5-6658674542C5}" dt="2020-11-16T11:20:49.464" v="2591" actId="20577"/>
          <ac:spMkLst>
            <pc:docMk/>
            <pc:sldMk cId="2403468032" sldId="267"/>
            <ac:spMk id="2" creationId="{0F3DB467-E3D0-404F-AA39-CA42B2B906CA}"/>
          </ac:spMkLst>
        </pc:spChg>
        <pc:spChg chg="mod">
          <ac:chgData name="James Rosenthal" userId="927db032-3f43-43a5-a408-a98016ba8ad7" providerId="ADAL" clId="{B324852C-47E6-4821-85C5-6658674542C5}" dt="2020-11-16T14:20:43.349" v="2788" actId="27636"/>
          <ac:spMkLst>
            <pc:docMk/>
            <pc:sldMk cId="2403468032" sldId="267"/>
            <ac:spMk id="24" creationId="{64A30024-93CB-4B2A-AD97-49DD80846FBC}"/>
          </ac:spMkLst>
        </pc:spChg>
        <pc:picChg chg="mod">
          <ac:chgData name="James Rosenthal" userId="927db032-3f43-43a5-a408-a98016ba8ad7" providerId="ADAL" clId="{B324852C-47E6-4821-85C5-6658674542C5}" dt="2020-11-15T12:51:45.635" v="1582" actId="1076"/>
          <ac:picMkLst>
            <pc:docMk/>
            <pc:sldMk cId="2403468032" sldId="267"/>
            <ac:picMk id="28" creationId="{2591451C-BC84-4F38-8109-0C6AED7F32EF}"/>
          </ac:picMkLst>
        </pc:picChg>
      </pc:sldChg>
      <pc:sldChg chg="modSp add mod">
        <pc:chgData name="James Rosenthal" userId="927db032-3f43-43a5-a408-a98016ba8ad7" providerId="ADAL" clId="{B324852C-47E6-4821-85C5-6658674542C5}" dt="2020-11-16T13:25:10.939" v="2668" actId="20577"/>
        <pc:sldMkLst>
          <pc:docMk/>
          <pc:sldMk cId="3067258823" sldId="268"/>
        </pc:sldMkLst>
        <pc:spChg chg="mod">
          <ac:chgData name="James Rosenthal" userId="927db032-3f43-43a5-a408-a98016ba8ad7" providerId="ADAL" clId="{B324852C-47E6-4821-85C5-6658674542C5}" dt="2020-11-16T13:25:10.939" v="2668" actId="20577"/>
          <ac:spMkLst>
            <pc:docMk/>
            <pc:sldMk cId="3067258823" sldId="268"/>
            <ac:spMk id="3" creationId="{188B7B91-0435-4CB8-A32A-27136E919181}"/>
          </ac:spMkLst>
        </pc:spChg>
        <pc:picChg chg="mod">
          <ac:chgData name="James Rosenthal" userId="927db032-3f43-43a5-a408-a98016ba8ad7" providerId="ADAL" clId="{B324852C-47E6-4821-85C5-6658674542C5}" dt="2020-11-15T18:44:04.876" v="2233" actId="1076"/>
          <ac:picMkLst>
            <pc:docMk/>
            <pc:sldMk cId="3067258823" sldId="268"/>
            <ac:picMk id="27" creationId="{89B81E8B-9C5E-4686-A6C1-D9CA7408AE01}"/>
          </ac:picMkLst>
        </pc:picChg>
      </pc:sldChg>
      <pc:sldChg chg="modSp add del mod">
        <pc:chgData name="James Rosenthal" userId="927db032-3f43-43a5-a408-a98016ba8ad7" providerId="ADAL" clId="{B324852C-47E6-4821-85C5-6658674542C5}" dt="2020-11-13T12:18:09.537" v="523" actId="47"/>
        <pc:sldMkLst>
          <pc:docMk/>
          <pc:sldMk cId="1943408721" sldId="269"/>
        </pc:sldMkLst>
        <pc:spChg chg="mod">
          <ac:chgData name="James Rosenthal" userId="927db032-3f43-43a5-a408-a98016ba8ad7" providerId="ADAL" clId="{B324852C-47E6-4821-85C5-6658674542C5}" dt="2020-11-13T09:24:30.985" v="457" actId="2711"/>
          <ac:spMkLst>
            <pc:docMk/>
            <pc:sldMk cId="1943408721" sldId="269"/>
            <ac:spMk id="2" creationId="{E3DF80D7-2F33-4E5B-82C0-A43FDAC2993F}"/>
          </ac:spMkLst>
        </pc:spChg>
      </pc:sldChg>
      <pc:sldChg chg="modSp add mod">
        <pc:chgData name="James Rosenthal" userId="927db032-3f43-43a5-a408-a98016ba8ad7" providerId="ADAL" clId="{B324852C-47E6-4821-85C5-6658674542C5}" dt="2020-11-16T15:20:06.585" v="2806" actId="255"/>
        <pc:sldMkLst>
          <pc:docMk/>
          <pc:sldMk cId="755532522" sldId="270"/>
        </pc:sldMkLst>
        <pc:spChg chg="mod">
          <ac:chgData name="James Rosenthal" userId="927db032-3f43-43a5-a408-a98016ba8ad7" providerId="ADAL" clId="{B324852C-47E6-4821-85C5-6658674542C5}" dt="2020-11-16T15:20:06.585" v="2806" actId="255"/>
          <ac:spMkLst>
            <pc:docMk/>
            <pc:sldMk cId="755532522" sldId="270"/>
            <ac:spMk id="3" creationId="{E2E90CB4-69EB-4D3D-AB22-AB87B8D55ECA}"/>
          </ac:spMkLst>
        </pc:spChg>
        <pc:picChg chg="mod">
          <ac:chgData name="James Rosenthal" userId="927db032-3f43-43a5-a408-a98016ba8ad7" providerId="ADAL" clId="{B324852C-47E6-4821-85C5-6658674542C5}" dt="2020-11-15T18:39:07.036" v="2208" actId="1076"/>
          <ac:picMkLst>
            <pc:docMk/>
            <pc:sldMk cId="755532522" sldId="270"/>
            <ac:picMk id="27" creationId="{311DA92A-B48E-49D7-989F-B631E6894744}"/>
          </ac:picMkLst>
        </pc:picChg>
      </pc:sldChg>
      <pc:sldChg chg="addSp delSp modSp add del mod">
        <pc:chgData name="James Rosenthal" userId="927db032-3f43-43a5-a408-a98016ba8ad7" providerId="ADAL" clId="{B324852C-47E6-4821-85C5-6658674542C5}" dt="2020-11-13T12:19:03.368" v="540" actId="47"/>
        <pc:sldMkLst>
          <pc:docMk/>
          <pc:sldMk cId="3066303887" sldId="271"/>
        </pc:sldMkLst>
        <pc:spChg chg="mod">
          <ac:chgData name="James Rosenthal" userId="927db032-3f43-43a5-a408-a98016ba8ad7" providerId="ADAL" clId="{B324852C-47E6-4821-85C5-6658674542C5}" dt="2020-11-13T09:19:22.176" v="436" actId="26606"/>
          <ac:spMkLst>
            <pc:docMk/>
            <pc:sldMk cId="3066303887" sldId="271"/>
            <ac:spMk id="2" creationId="{333D2272-4567-4DFB-8041-4DE1F4C5EE81}"/>
          </ac:spMkLst>
        </pc:spChg>
        <pc:spChg chg="mod ord">
          <ac:chgData name="James Rosenthal" userId="927db032-3f43-43a5-a408-a98016ba8ad7" providerId="ADAL" clId="{B324852C-47E6-4821-85C5-6658674542C5}" dt="2020-11-13T10:24:06.993" v="502" actId="14100"/>
          <ac:spMkLst>
            <pc:docMk/>
            <pc:sldMk cId="3066303887" sldId="271"/>
            <ac:spMk id="3" creationId="{73B3ACD2-E83B-46EC-8781-2627263E8C1C}"/>
          </ac:spMkLst>
        </pc:spChg>
        <pc:spChg chg="del">
          <ac:chgData name="James Rosenthal" userId="927db032-3f43-43a5-a408-a98016ba8ad7" providerId="ADAL" clId="{B324852C-47E6-4821-85C5-6658674542C5}" dt="2020-11-13T09:19:22.176" v="436" actId="26606"/>
          <ac:spMkLst>
            <pc:docMk/>
            <pc:sldMk cId="3066303887" sldId="271"/>
            <ac:spMk id="30" creationId="{59A309A7-1751-4ABE-A3C1-EEC40366AD89}"/>
          </ac:spMkLst>
        </pc:spChg>
        <pc:spChg chg="del">
          <ac:chgData name="James Rosenthal" userId="927db032-3f43-43a5-a408-a98016ba8ad7" providerId="ADAL" clId="{B324852C-47E6-4821-85C5-6658674542C5}" dt="2020-11-13T09:19:22.176" v="436" actId="26606"/>
          <ac:spMkLst>
            <pc:docMk/>
            <pc:sldMk cId="3066303887" sldId="271"/>
            <ac:spMk id="32" creationId="{967D8EB6-EAE1-4F9C-B398-83321E287204}"/>
          </ac:spMkLst>
        </pc:spChg>
        <pc:spChg chg="add">
          <ac:chgData name="James Rosenthal" userId="927db032-3f43-43a5-a408-a98016ba8ad7" providerId="ADAL" clId="{B324852C-47E6-4821-85C5-6658674542C5}" dt="2020-11-13T09:19:22.176" v="436" actId="26606"/>
          <ac:spMkLst>
            <pc:docMk/>
            <pc:sldMk cId="3066303887" sldId="271"/>
            <ac:spMk id="37" creationId="{427D15F9-FBA9-45B6-A1EE-7E2610907483}"/>
          </ac:spMkLst>
        </pc:spChg>
        <pc:grpChg chg="add">
          <ac:chgData name="James Rosenthal" userId="927db032-3f43-43a5-a408-a98016ba8ad7" providerId="ADAL" clId="{B324852C-47E6-4821-85C5-6658674542C5}" dt="2020-11-13T09:19:22.176" v="436" actId="26606"/>
          <ac:grpSpMkLst>
            <pc:docMk/>
            <pc:sldMk cId="3066303887" sldId="271"/>
            <ac:grpSpMk id="39" creationId="{549D845D-9A57-49AC-9523-BB0D6DA6FECA}"/>
          </ac:grpSpMkLst>
        </pc:grpChg>
        <pc:picChg chg="del mod">
          <ac:chgData name="James Rosenthal" userId="927db032-3f43-43a5-a408-a98016ba8ad7" providerId="ADAL" clId="{B324852C-47E6-4821-85C5-6658674542C5}" dt="2020-11-13T10:21:39.655" v="497" actId="21"/>
          <ac:picMkLst>
            <pc:docMk/>
            <pc:sldMk cId="3066303887" sldId="271"/>
            <ac:picMk id="27" creationId="{38301E51-DA16-43DA-917D-89DE4EC3A60D}"/>
          </ac:picMkLst>
        </pc:picChg>
      </pc:sldChg>
      <pc:sldChg chg="modSp add del mod ord">
        <pc:chgData name="James Rosenthal" userId="927db032-3f43-43a5-a408-a98016ba8ad7" providerId="ADAL" clId="{B324852C-47E6-4821-85C5-6658674542C5}" dt="2020-11-15T13:09:22.766" v="2046" actId="47"/>
        <pc:sldMkLst>
          <pc:docMk/>
          <pc:sldMk cId="2909094756" sldId="272"/>
        </pc:sldMkLst>
        <pc:spChg chg="mod">
          <ac:chgData name="James Rosenthal" userId="927db032-3f43-43a5-a408-a98016ba8ad7" providerId="ADAL" clId="{B324852C-47E6-4821-85C5-6658674542C5}" dt="2020-11-15T13:01:54.714" v="1845" actId="20577"/>
          <ac:spMkLst>
            <pc:docMk/>
            <pc:sldMk cId="2909094756" sldId="272"/>
            <ac:spMk id="2" creationId="{887F288F-C267-49D1-B921-A0472675B06C}"/>
          </ac:spMkLst>
        </pc:spChg>
        <pc:spChg chg="mod">
          <ac:chgData name="James Rosenthal" userId="927db032-3f43-43a5-a408-a98016ba8ad7" providerId="ADAL" clId="{B324852C-47E6-4821-85C5-6658674542C5}" dt="2020-11-15T12:54:37.597" v="1705" actId="20577"/>
          <ac:spMkLst>
            <pc:docMk/>
            <pc:sldMk cId="2909094756" sldId="272"/>
            <ac:spMk id="3" creationId="{2C02AB12-F3D5-4131-B9CB-634484DB5ADF}"/>
          </ac:spMkLst>
        </pc:spChg>
      </pc:sldChg>
      <pc:sldChg chg="modSp add del mod">
        <pc:chgData name="James Rosenthal" userId="927db032-3f43-43a5-a408-a98016ba8ad7" providerId="ADAL" clId="{B324852C-47E6-4821-85C5-6658674542C5}" dt="2020-11-15T13:07:53.626" v="1964" actId="47"/>
        <pc:sldMkLst>
          <pc:docMk/>
          <pc:sldMk cId="2677179748" sldId="273"/>
        </pc:sldMkLst>
        <pc:spChg chg="mod">
          <ac:chgData name="James Rosenthal" userId="927db032-3f43-43a5-a408-a98016ba8ad7" providerId="ADAL" clId="{B324852C-47E6-4821-85C5-6658674542C5}" dt="2020-11-15T13:05:54.305" v="1883" actId="14100"/>
          <ac:spMkLst>
            <pc:docMk/>
            <pc:sldMk cId="2677179748" sldId="273"/>
            <ac:spMk id="2" creationId="{9E476747-410C-4BA3-B206-FE493AF41C10}"/>
          </ac:spMkLst>
        </pc:spChg>
      </pc:sldChg>
      <pc:sldChg chg="add del">
        <pc:chgData name="James Rosenthal" userId="927db032-3f43-43a5-a408-a98016ba8ad7" providerId="ADAL" clId="{B324852C-47E6-4821-85C5-6658674542C5}" dt="2020-11-13T10:21:21.936" v="496" actId="47"/>
        <pc:sldMkLst>
          <pc:docMk/>
          <pc:sldMk cId="1883063937" sldId="274"/>
        </pc:sldMkLst>
      </pc:sldChg>
      <pc:sldChg chg="modSp add mod">
        <pc:chgData name="James Rosenthal" userId="927db032-3f43-43a5-a408-a98016ba8ad7" providerId="ADAL" clId="{B324852C-47E6-4821-85C5-6658674542C5}" dt="2020-11-16T13:52:00.558" v="2673" actId="20577"/>
        <pc:sldMkLst>
          <pc:docMk/>
          <pc:sldMk cId="3060788212" sldId="274"/>
        </pc:sldMkLst>
        <pc:spChg chg="mod">
          <ac:chgData name="James Rosenthal" userId="927db032-3f43-43a5-a408-a98016ba8ad7" providerId="ADAL" clId="{B324852C-47E6-4821-85C5-6658674542C5}" dt="2020-11-13T12:17:20.553" v="517" actId="5793"/>
          <ac:spMkLst>
            <pc:docMk/>
            <pc:sldMk cId="3060788212" sldId="274"/>
            <ac:spMk id="2" creationId="{543F2A55-5FC8-44C3-A2E0-B528E44A1953}"/>
          </ac:spMkLst>
        </pc:spChg>
        <pc:spChg chg="mod">
          <ac:chgData name="James Rosenthal" userId="927db032-3f43-43a5-a408-a98016ba8ad7" providerId="ADAL" clId="{B324852C-47E6-4821-85C5-6658674542C5}" dt="2020-11-16T13:52:00.558" v="2673" actId="20577"/>
          <ac:spMkLst>
            <pc:docMk/>
            <pc:sldMk cId="3060788212" sldId="274"/>
            <ac:spMk id="3" creationId="{188B7B91-0435-4CB8-A32A-27136E919181}"/>
          </ac:spMkLst>
        </pc:spChg>
        <pc:picChg chg="mod">
          <ac:chgData name="James Rosenthal" userId="927db032-3f43-43a5-a408-a98016ba8ad7" providerId="ADAL" clId="{B324852C-47E6-4821-85C5-6658674542C5}" dt="2020-11-15T18:38:24.270" v="2200" actId="1076"/>
          <ac:picMkLst>
            <pc:docMk/>
            <pc:sldMk cId="3060788212" sldId="274"/>
            <ac:picMk id="27" creationId="{89B81E8B-9C5E-4686-A6C1-D9CA7408AE01}"/>
          </ac:picMkLst>
        </pc:picChg>
      </pc:sldChg>
      <pc:sldChg chg="modSp add mod">
        <pc:chgData name="James Rosenthal" userId="927db032-3f43-43a5-a408-a98016ba8ad7" providerId="ADAL" clId="{B324852C-47E6-4821-85C5-6658674542C5}" dt="2020-11-16T15:20:16.215" v="2807" actId="255"/>
        <pc:sldMkLst>
          <pc:docMk/>
          <pc:sldMk cId="494811687" sldId="275"/>
        </pc:sldMkLst>
        <pc:spChg chg="mod">
          <ac:chgData name="James Rosenthal" userId="927db032-3f43-43a5-a408-a98016ba8ad7" providerId="ADAL" clId="{B324852C-47E6-4821-85C5-6658674542C5}" dt="2020-11-13T12:18:33.808" v="536" actId="5793"/>
          <ac:spMkLst>
            <pc:docMk/>
            <pc:sldMk cId="494811687" sldId="275"/>
            <ac:spMk id="2" creationId="{C1C7F344-9244-4A8C-9070-EFB4757EF6B7}"/>
          </ac:spMkLst>
        </pc:spChg>
        <pc:spChg chg="mod">
          <ac:chgData name="James Rosenthal" userId="927db032-3f43-43a5-a408-a98016ba8ad7" providerId="ADAL" clId="{B324852C-47E6-4821-85C5-6658674542C5}" dt="2020-11-16T15:20:16.215" v="2807" actId="255"/>
          <ac:spMkLst>
            <pc:docMk/>
            <pc:sldMk cId="494811687" sldId="275"/>
            <ac:spMk id="3" creationId="{E2E90CB4-69EB-4D3D-AB22-AB87B8D55ECA}"/>
          </ac:spMkLst>
        </pc:spChg>
        <pc:picChg chg="mod">
          <ac:chgData name="James Rosenthal" userId="927db032-3f43-43a5-a408-a98016ba8ad7" providerId="ADAL" clId="{B324852C-47E6-4821-85C5-6658674542C5}" dt="2020-11-15T18:39:35.390" v="2209" actId="1076"/>
          <ac:picMkLst>
            <pc:docMk/>
            <pc:sldMk cId="494811687" sldId="275"/>
            <ac:picMk id="27" creationId="{311DA92A-B48E-49D7-989F-B631E6894744}"/>
          </ac:picMkLst>
        </pc:picChg>
      </pc:sldChg>
      <pc:sldChg chg="addSp delSp modSp add mod">
        <pc:chgData name="James Rosenthal" userId="927db032-3f43-43a5-a408-a98016ba8ad7" providerId="ADAL" clId="{B324852C-47E6-4821-85C5-6658674542C5}" dt="2020-11-16T16:02:44.927" v="2830" actId="27636"/>
        <pc:sldMkLst>
          <pc:docMk/>
          <pc:sldMk cId="4052005823" sldId="276"/>
        </pc:sldMkLst>
        <pc:spChg chg="mod">
          <ac:chgData name="James Rosenthal" userId="927db032-3f43-43a5-a408-a98016ba8ad7" providerId="ADAL" clId="{B324852C-47E6-4821-85C5-6658674542C5}" dt="2020-11-14T08:57:56.084" v="719" actId="26606"/>
          <ac:spMkLst>
            <pc:docMk/>
            <pc:sldMk cId="4052005823" sldId="276"/>
            <ac:spMk id="2" creationId="{C1C7F344-9244-4A8C-9070-EFB4757EF6B7}"/>
          </ac:spMkLst>
        </pc:spChg>
        <pc:spChg chg="mod ord">
          <ac:chgData name="James Rosenthal" userId="927db032-3f43-43a5-a408-a98016ba8ad7" providerId="ADAL" clId="{B324852C-47E6-4821-85C5-6658674542C5}" dt="2020-11-16T16:02:44.927" v="2830" actId="27636"/>
          <ac:spMkLst>
            <pc:docMk/>
            <pc:sldMk cId="4052005823" sldId="276"/>
            <ac:spMk id="3" creationId="{E2E90CB4-69EB-4D3D-AB22-AB87B8D55ECA}"/>
          </ac:spMkLst>
        </pc:spChg>
        <pc:spChg chg="add del">
          <ac:chgData name="James Rosenthal" userId="927db032-3f43-43a5-a408-a98016ba8ad7" providerId="ADAL" clId="{B324852C-47E6-4821-85C5-6658674542C5}" dt="2020-11-14T08:57:56.084" v="719" actId="26606"/>
          <ac:spMkLst>
            <pc:docMk/>
            <pc:sldMk cId="4052005823" sldId="276"/>
            <ac:spMk id="49" creationId="{F4C0B10B-D2C4-4A54-AFAD-3D27DF88BB37}"/>
          </ac:spMkLst>
        </pc:spChg>
        <pc:spChg chg="add del">
          <ac:chgData name="James Rosenthal" userId="927db032-3f43-43a5-a408-a98016ba8ad7" providerId="ADAL" clId="{B324852C-47E6-4821-85C5-6658674542C5}" dt="2020-11-14T08:57:56.084" v="719" actId="26606"/>
          <ac:spMkLst>
            <pc:docMk/>
            <pc:sldMk cId="4052005823" sldId="276"/>
            <ac:spMk id="61" creationId="{A440A548-C0D4-4418-940E-EDC2F1D9A599}"/>
          </ac:spMkLst>
        </pc:spChg>
        <pc:spChg chg="add del">
          <ac:chgData name="James Rosenthal" userId="927db032-3f43-43a5-a408-a98016ba8ad7" providerId="ADAL" clId="{B324852C-47E6-4821-85C5-6658674542C5}" dt="2020-11-14T08:57:56.084" v="719" actId="26606"/>
          <ac:spMkLst>
            <pc:docMk/>
            <pc:sldMk cId="4052005823" sldId="276"/>
            <ac:spMk id="63" creationId="{E708B267-8CD2-4684-A57B-9F1070769203}"/>
          </ac:spMkLst>
        </pc:spChg>
        <pc:grpChg chg="add del">
          <ac:chgData name="James Rosenthal" userId="927db032-3f43-43a5-a408-a98016ba8ad7" providerId="ADAL" clId="{B324852C-47E6-4821-85C5-6658674542C5}" dt="2020-11-14T08:57:56.084" v="719" actId="26606"/>
          <ac:grpSpMkLst>
            <pc:docMk/>
            <pc:sldMk cId="4052005823" sldId="276"/>
            <ac:grpSpMk id="51" creationId="{B6BADB90-C74B-40D6-86DC-503F65FCE8DC}"/>
          </ac:grpSpMkLst>
        </pc:grpChg>
        <pc:grpChg chg="add del">
          <ac:chgData name="James Rosenthal" userId="927db032-3f43-43a5-a408-a98016ba8ad7" providerId="ADAL" clId="{B324852C-47E6-4821-85C5-6658674542C5}" dt="2020-11-14T08:57:56.084" v="719" actId="26606"/>
          <ac:grpSpMkLst>
            <pc:docMk/>
            <pc:sldMk cId="4052005823" sldId="276"/>
            <ac:grpSpMk id="65" creationId="{41E5AB36-9328-47E9-95AD-E38AC1C0E18D}"/>
          </ac:grpSpMkLst>
        </pc:grpChg>
        <pc:picChg chg="mod">
          <ac:chgData name="James Rosenthal" userId="927db032-3f43-43a5-a408-a98016ba8ad7" providerId="ADAL" clId="{B324852C-47E6-4821-85C5-6658674542C5}" dt="2020-11-15T18:39:54.960" v="2210" actId="1076"/>
          <ac:picMkLst>
            <pc:docMk/>
            <pc:sldMk cId="4052005823" sldId="276"/>
            <ac:picMk id="27" creationId="{311DA92A-B48E-49D7-989F-B631E6894744}"/>
          </ac:picMkLst>
        </pc:picChg>
      </pc:sldChg>
      <pc:sldChg chg="modSp add mod">
        <pc:chgData name="James Rosenthal" userId="927db032-3f43-43a5-a408-a98016ba8ad7" providerId="ADAL" clId="{B324852C-47E6-4821-85C5-6658674542C5}" dt="2020-11-15T18:41:29.084" v="2232" actId="1076"/>
        <pc:sldMkLst>
          <pc:docMk/>
          <pc:sldMk cId="2821977765" sldId="277"/>
        </pc:sldMkLst>
        <pc:spChg chg="mod">
          <ac:chgData name="James Rosenthal" userId="927db032-3f43-43a5-a408-a98016ba8ad7" providerId="ADAL" clId="{B324852C-47E6-4821-85C5-6658674542C5}" dt="2020-11-15T13:06:19.225" v="1900" actId="20577"/>
          <ac:spMkLst>
            <pc:docMk/>
            <pc:sldMk cId="2821977765" sldId="277"/>
            <ac:spMk id="2" creationId="{C1C7F344-9244-4A8C-9070-EFB4757EF6B7}"/>
          </ac:spMkLst>
        </pc:spChg>
        <pc:spChg chg="mod">
          <ac:chgData name="James Rosenthal" userId="927db032-3f43-43a5-a408-a98016ba8ad7" providerId="ADAL" clId="{B324852C-47E6-4821-85C5-6658674542C5}" dt="2020-11-15T18:41:16.100" v="2231" actId="113"/>
          <ac:spMkLst>
            <pc:docMk/>
            <pc:sldMk cId="2821977765" sldId="277"/>
            <ac:spMk id="3" creationId="{E2E90CB4-69EB-4D3D-AB22-AB87B8D55ECA}"/>
          </ac:spMkLst>
        </pc:spChg>
        <pc:picChg chg="mod">
          <ac:chgData name="James Rosenthal" userId="927db032-3f43-43a5-a408-a98016ba8ad7" providerId="ADAL" clId="{B324852C-47E6-4821-85C5-6658674542C5}" dt="2020-11-15T18:41:29.084" v="2232" actId="1076"/>
          <ac:picMkLst>
            <pc:docMk/>
            <pc:sldMk cId="2821977765" sldId="277"/>
            <ac:picMk id="27" creationId="{311DA92A-B48E-49D7-989F-B631E6894744}"/>
          </ac:picMkLst>
        </pc:picChg>
      </pc:sldChg>
      <pc:sldMasterChg chg="setBg modSldLayout">
        <pc:chgData name="James Rosenthal" userId="927db032-3f43-43a5-a408-a98016ba8ad7" providerId="ADAL" clId="{B324852C-47E6-4821-85C5-6658674542C5}" dt="2020-11-12T15:57:31.282" v="357"/>
        <pc:sldMasterMkLst>
          <pc:docMk/>
          <pc:sldMasterMk cId="3380107901" sldId="2147483833"/>
        </pc:sldMasterMkLst>
        <pc:sldLayoutChg chg="setBg">
          <pc:chgData name="James Rosenthal" userId="927db032-3f43-43a5-a408-a98016ba8ad7" providerId="ADAL" clId="{B324852C-47E6-4821-85C5-6658674542C5}" dt="2020-11-12T15:57:31.282" v="357"/>
          <pc:sldLayoutMkLst>
            <pc:docMk/>
            <pc:sldMasterMk cId="3380107901" sldId="2147483833"/>
            <pc:sldLayoutMk cId="250891303" sldId="2147483834"/>
          </pc:sldLayoutMkLst>
        </pc:sldLayoutChg>
        <pc:sldLayoutChg chg="setBg">
          <pc:chgData name="James Rosenthal" userId="927db032-3f43-43a5-a408-a98016ba8ad7" providerId="ADAL" clId="{B324852C-47E6-4821-85C5-6658674542C5}" dt="2020-11-12T15:57:31.282" v="357"/>
          <pc:sldLayoutMkLst>
            <pc:docMk/>
            <pc:sldMasterMk cId="3380107901" sldId="2147483833"/>
            <pc:sldLayoutMk cId="434104238" sldId="2147483835"/>
          </pc:sldLayoutMkLst>
        </pc:sldLayoutChg>
        <pc:sldLayoutChg chg="setBg">
          <pc:chgData name="James Rosenthal" userId="927db032-3f43-43a5-a408-a98016ba8ad7" providerId="ADAL" clId="{B324852C-47E6-4821-85C5-6658674542C5}" dt="2020-11-12T15:57:31.282" v="357"/>
          <pc:sldLayoutMkLst>
            <pc:docMk/>
            <pc:sldMasterMk cId="3380107901" sldId="2147483833"/>
            <pc:sldLayoutMk cId="3430860582" sldId="2147483836"/>
          </pc:sldLayoutMkLst>
        </pc:sldLayoutChg>
        <pc:sldLayoutChg chg="setBg">
          <pc:chgData name="James Rosenthal" userId="927db032-3f43-43a5-a408-a98016ba8ad7" providerId="ADAL" clId="{B324852C-47E6-4821-85C5-6658674542C5}" dt="2020-11-12T15:57:31.282" v="357"/>
          <pc:sldLayoutMkLst>
            <pc:docMk/>
            <pc:sldMasterMk cId="3380107901" sldId="2147483833"/>
            <pc:sldLayoutMk cId="174690320" sldId="2147483837"/>
          </pc:sldLayoutMkLst>
        </pc:sldLayoutChg>
        <pc:sldLayoutChg chg="setBg">
          <pc:chgData name="James Rosenthal" userId="927db032-3f43-43a5-a408-a98016ba8ad7" providerId="ADAL" clId="{B324852C-47E6-4821-85C5-6658674542C5}" dt="2020-11-12T15:57:31.282" v="357"/>
          <pc:sldLayoutMkLst>
            <pc:docMk/>
            <pc:sldMasterMk cId="3380107901" sldId="2147483833"/>
            <pc:sldLayoutMk cId="2420679551" sldId="2147483838"/>
          </pc:sldLayoutMkLst>
        </pc:sldLayoutChg>
        <pc:sldLayoutChg chg="setBg">
          <pc:chgData name="James Rosenthal" userId="927db032-3f43-43a5-a408-a98016ba8ad7" providerId="ADAL" clId="{B324852C-47E6-4821-85C5-6658674542C5}" dt="2020-11-12T15:57:31.282" v="357"/>
          <pc:sldLayoutMkLst>
            <pc:docMk/>
            <pc:sldMasterMk cId="3380107901" sldId="2147483833"/>
            <pc:sldLayoutMk cId="1914047524" sldId="2147483839"/>
          </pc:sldLayoutMkLst>
        </pc:sldLayoutChg>
        <pc:sldLayoutChg chg="setBg">
          <pc:chgData name="James Rosenthal" userId="927db032-3f43-43a5-a408-a98016ba8ad7" providerId="ADAL" clId="{B324852C-47E6-4821-85C5-6658674542C5}" dt="2020-11-12T15:57:31.282" v="357"/>
          <pc:sldLayoutMkLst>
            <pc:docMk/>
            <pc:sldMasterMk cId="3380107901" sldId="2147483833"/>
            <pc:sldLayoutMk cId="468757583" sldId="2147483840"/>
          </pc:sldLayoutMkLst>
        </pc:sldLayoutChg>
        <pc:sldLayoutChg chg="setBg">
          <pc:chgData name="James Rosenthal" userId="927db032-3f43-43a5-a408-a98016ba8ad7" providerId="ADAL" clId="{B324852C-47E6-4821-85C5-6658674542C5}" dt="2020-11-12T15:57:31.282" v="357"/>
          <pc:sldLayoutMkLst>
            <pc:docMk/>
            <pc:sldMasterMk cId="3380107901" sldId="2147483833"/>
            <pc:sldLayoutMk cId="559072338" sldId="2147483841"/>
          </pc:sldLayoutMkLst>
        </pc:sldLayoutChg>
        <pc:sldLayoutChg chg="setBg">
          <pc:chgData name="James Rosenthal" userId="927db032-3f43-43a5-a408-a98016ba8ad7" providerId="ADAL" clId="{B324852C-47E6-4821-85C5-6658674542C5}" dt="2020-11-12T15:57:31.282" v="357"/>
          <pc:sldLayoutMkLst>
            <pc:docMk/>
            <pc:sldMasterMk cId="3380107901" sldId="2147483833"/>
            <pc:sldLayoutMk cId="2537049069" sldId="2147483842"/>
          </pc:sldLayoutMkLst>
        </pc:sldLayoutChg>
        <pc:sldLayoutChg chg="setBg">
          <pc:chgData name="James Rosenthal" userId="927db032-3f43-43a5-a408-a98016ba8ad7" providerId="ADAL" clId="{B324852C-47E6-4821-85C5-6658674542C5}" dt="2020-11-12T15:57:31.282" v="357"/>
          <pc:sldLayoutMkLst>
            <pc:docMk/>
            <pc:sldMasterMk cId="3380107901" sldId="2147483833"/>
            <pc:sldLayoutMk cId="1917999492" sldId="2147483843"/>
          </pc:sldLayoutMkLst>
        </pc:sldLayoutChg>
        <pc:sldLayoutChg chg="setBg">
          <pc:chgData name="James Rosenthal" userId="927db032-3f43-43a5-a408-a98016ba8ad7" providerId="ADAL" clId="{B324852C-47E6-4821-85C5-6658674542C5}" dt="2020-11-12T15:57:31.282" v="357"/>
          <pc:sldLayoutMkLst>
            <pc:docMk/>
            <pc:sldMasterMk cId="3380107901" sldId="2147483833"/>
            <pc:sldLayoutMk cId="1665206518" sldId="214748384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48D12-BCED-4C04-9A07-CA4E09693C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389540-344A-40BE-88A8-4AA93351F9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A0ACB-FD58-4CEC-A711-C49DDF444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A5EDF-8F3A-40F9-B994-D17D1E8E0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A864E-D6EE-4D53-9D2B-FF6D35D6A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91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A9B33-296C-4E84-944C-F7F7B0BD6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3B8E60-0831-428B-81CC-484420118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96AFC-6688-4BA9-BA21-83CA1356F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EE9D2-C124-4ECD-9033-499D74918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051B0-2431-44CE-B886-384C9E30B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999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55BFE0-C771-41D5-8920-02D3E2C2C1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95AD8C-BC53-4FCB-89D2-CB556FC491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B3063-68D6-4026-9FB4-E0577789F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62CBD-47EA-48EE-B959-5ACA57E6B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96519-2FC8-4402-9C69-7643B1A3F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206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81FBE-6D45-4948-9E0B-0258D089C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8A0FF-AA1C-4B64-9075-7DC4A89CD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BF5C2-26AD-4992-A337-BF6D5D532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3856F-713F-4CEB-9252-912E72A9D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80961-EDA5-4286-ACBD-D8754CD0F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0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5C8D1-7C63-4A81-BAB1-290F1CB6B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9A5AB-C77A-4F50-8FA0-F143AF4A2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5F889-9B68-4C78-9B14-639E4A4D9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B8EC0-9A6C-4AF8-80EC-126C7C805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F7360-2BE2-4C0F-8886-56D132E41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86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69C1D-C68E-4ACB-810B-26D07F1DD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82457-A7B7-46E2-AA7D-4B8A05849D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E56017-63EB-4536-B3DD-E2CD216E5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FE8B52-1B3B-4E2F-BEED-65B7C1637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57435A-9CD2-4DDA-862F-523ED55F6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0C8E9A-FC62-437F-B0B8-D92FC9189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9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83AD9-DFEE-438A-89DF-8EB7B10D0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F47226-6B45-442A-AF25-2274C8798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C9FC27-8DC6-4E90-88EF-FF908C2C9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DEB477-9829-43A0-86A2-E6F0792137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34B4E1-82F0-45F1-B683-EB141E2F31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65075B-347D-4AE0-B570-E82110109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3D4BD-0CA5-45A4-8EA1-51EA62075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6C7361-11B8-46DD-BB0D-AF7EA06F6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67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34162-087D-4333-9968-7ECC441E7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8B9F21-4301-4FA0-8EA9-C6C74044F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70B3BB-3D19-4FBF-A380-209B3ED1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D02D90-319E-4A22-B509-536E2C992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04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B53BCB-B564-420A-846F-81070725E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D4BBE1-CC60-4018-9065-9B0A5DFC2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6E858D-AFD4-45B5-96F6-BD179C767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5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DC477-B01E-4733-963F-FFD84C809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73E7F-0B4C-433C-84E6-5A7F9B2D4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412A82-33F9-4706-A1FF-BF198BEB3A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949592-4E12-4B0D-A93F-381C2772C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A7C828-EF3D-453C-BDA0-A2FC1CA8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F8DBE-94BC-4334-8E5C-A38986651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072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6FC36-9A08-419B-BA4D-982144B26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87F13B-DB98-467F-B410-E64F144C4F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EE0C43-757B-442B-9C66-F8F15C4F6B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BDFDF-9682-4E7F-8C71-73C63EC84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7CD4E-6129-49FD-8744-581F34B89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BEF955-1104-43E6-99AB-EB52971C9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4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AB735E-6F6F-45F4-BA68-57C074770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D2ED5-8BDC-4A8E-A067-ADFE04667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61CF4-6625-4F44-97B2-0C3EBB9DD7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3CBE0-0AD8-4AED-B006-ADC8E1A1B5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24D25-7048-41A0-86AD-C7181561E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10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jameshrosenthal" TargetMode="External"/><Relationship Id="rId2" Type="http://schemas.openxmlformats.org/officeDocument/2006/relationships/hyperlink" Target="mailto:james@novusflow.co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hyperlink" Target="http://www.novusflow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78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622FD7-528E-4290-85AA-EF4EF5383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pPr algn="r"/>
            <a:r>
              <a:rPr lang="en-GB" sz="4000" b="1" dirty="0">
                <a:solidFill>
                  <a:srgbClr val="FFFFFF"/>
                </a:solidFill>
                <a:latin typeface="+mn-lt"/>
              </a:rPr>
              <a:t>Job search strategies and how to write a winning CV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FBC4C-5F60-4108-89EE-5D7CA20C1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pPr algn="r"/>
            <a:r>
              <a:rPr lang="en-GB" sz="1800" b="1" dirty="0">
                <a:solidFill>
                  <a:srgbClr val="FFFFFF"/>
                </a:solidFill>
              </a:rPr>
              <a:t>AURA and Novus Flow</a:t>
            </a:r>
          </a:p>
          <a:p>
            <a:pPr algn="r"/>
            <a:r>
              <a:rPr lang="en-GB" sz="1800" dirty="0">
                <a:solidFill>
                  <a:srgbClr val="FFFFFF"/>
                </a:solidFill>
              </a:rPr>
              <a:t>Tuesday 17</a:t>
            </a:r>
            <a:r>
              <a:rPr lang="en-GB" sz="1800" baseline="30000" dirty="0">
                <a:solidFill>
                  <a:srgbClr val="FFFFFF"/>
                </a:solidFill>
              </a:rPr>
              <a:t>th</a:t>
            </a:r>
            <a:r>
              <a:rPr lang="en-GB" sz="1800" dirty="0">
                <a:solidFill>
                  <a:srgbClr val="FFFFFF"/>
                </a:solidFill>
              </a:rPr>
              <a:t> November 2020</a:t>
            </a:r>
          </a:p>
          <a:p>
            <a:pPr algn="r"/>
            <a:r>
              <a:rPr lang="en-GB" sz="1800" dirty="0">
                <a:solidFill>
                  <a:srgbClr val="FFFFFF"/>
                </a:solidFill>
              </a:rPr>
              <a:t>James Rosenthal</a:t>
            </a:r>
          </a:p>
        </p:txBody>
      </p:sp>
      <p:cxnSp>
        <p:nvCxnSpPr>
          <p:cNvPr id="90" name="Straight Connector 80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Briefcase">
            <a:extLst>
              <a:ext uri="{FF2B5EF4-FFF2-40B4-BE49-F238E27FC236}">
                <a16:creationId xmlns:a16="http://schemas.microsoft.com/office/drawing/2014/main" id="{A7250962-F9F6-4742-A7AE-39B99EF406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0443" b="10443"/>
          <a:stretch/>
        </p:blipFill>
        <p:spPr>
          <a:xfrm>
            <a:off x="6096000" y="1269895"/>
            <a:ext cx="5459470" cy="431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5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427D15F9-FBA9-45B6-A1EE-7E26109074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49D845D-9A57-49AC-9523-BB0D6DA6F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41" name="Freeform 44">
              <a:extLst>
                <a:ext uri="{FF2B5EF4-FFF2-40B4-BE49-F238E27FC236}">
                  <a16:creationId xmlns:a16="http://schemas.microsoft.com/office/drawing/2014/main" id="{3348EFE1-9D21-4DC0-8EC9-C88767061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5">
              <a:extLst>
                <a:ext uri="{FF2B5EF4-FFF2-40B4-BE49-F238E27FC236}">
                  <a16:creationId xmlns:a16="http://schemas.microsoft.com/office/drawing/2014/main" id="{D9CD0CF4-76F6-470E-A8EF-DD74FC196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6">
              <a:extLst>
                <a:ext uri="{FF2B5EF4-FFF2-40B4-BE49-F238E27FC236}">
                  <a16:creationId xmlns:a16="http://schemas.microsoft.com/office/drawing/2014/main" id="{71645EB6-7E0C-491E-9A5B-C25E80A64A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7">
              <a:extLst>
                <a:ext uri="{FF2B5EF4-FFF2-40B4-BE49-F238E27FC236}">
                  <a16:creationId xmlns:a16="http://schemas.microsoft.com/office/drawing/2014/main" id="{D20E5CAC-62A4-48E1-9F9F-1F8176683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53A11D2-F06B-447E-96A7-27A21A8FA6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F3DB467-E3D0-404F-AA39-CA42B2B90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FF"/>
                </a:solidFill>
                <a:latin typeface="+mn-lt"/>
              </a:rPr>
              <a:t>Landscape</a:t>
            </a:r>
          </a:p>
        </p:txBody>
      </p:sp>
      <p:pic>
        <p:nvPicPr>
          <p:cNvPr id="28" name="Graphic 27" descr="Magnifying glass">
            <a:extLst>
              <a:ext uri="{FF2B5EF4-FFF2-40B4-BE49-F238E27FC236}">
                <a16:creationId xmlns:a16="http://schemas.microsoft.com/office/drawing/2014/main" id="{2591451C-BC84-4F38-8109-0C6AED7F32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48653" y="2354089"/>
            <a:ext cx="3209779" cy="3209779"/>
          </a:xfrm>
          <a:prstGeom prst="rect">
            <a:avLst/>
          </a:prstGeom>
        </p:spPr>
      </p:pic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64A30024-93CB-4B2A-AD97-49DD80846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494450"/>
            <a:ext cx="5471529" cy="3563159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VUCA work environment</a:t>
            </a:r>
          </a:p>
          <a:p>
            <a:pPr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Furlough/Redundancies</a:t>
            </a:r>
          </a:p>
          <a:p>
            <a:pPr>
              <a:spcAft>
                <a:spcPts val="800"/>
              </a:spcAf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Competitive market</a:t>
            </a:r>
          </a:p>
          <a:p>
            <a:pPr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control</a:t>
            </a:r>
          </a:p>
          <a:p>
            <a:pPr>
              <a:spcAft>
                <a:spcPts val="800"/>
              </a:spcAf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updated approach</a:t>
            </a:r>
          </a:p>
          <a:p>
            <a:pPr>
              <a:spcAft>
                <a:spcPts val="800"/>
              </a:spcAf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Visibility</a:t>
            </a:r>
            <a:endParaRPr lang="en-GB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03468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427D15F9-FBA9-45B6-A1EE-7E26109074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49D845D-9A57-49AC-9523-BB0D6DA6F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40" name="Freeform 44">
              <a:extLst>
                <a:ext uri="{FF2B5EF4-FFF2-40B4-BE49-F238E27FC236}">
                  <a16:creationId xmlns:a16="http://schemas.microsoft.com/office/drawing/2014/main" id="{3348EFE1-9D21-4DC0-8EC9-C88767061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5">
              <a:extLst>
                <a:ext uri="{FF2B5EF4-FFF2-40B4-BE49-F238E27FC236}">
                  <a16:creationId xmlns:a16="http://schemas.microsoft.com/office/drawing/2014/main" id="{D9CD0CF4-76F6-470E-A8EF-DD74FC196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6">
              <a:extLst>
                <a:ext uri="{FF2B5EF4-FFF2-40B4-BE49-F238E27FC236}">
                  <a16:creationId xmlns:a16="http://schemas.microsoft.com/office/drawing/2014/main" id="{71645EB6-7E0C-491E-9A5B-C25E80A64A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7">
              <a:extLst>
                <a:ext uri="{FF2B5EF4-FFF2-40B4-BE49-F238E27FC236}">
                  <a16:creationId xmlns:a16="http://schemas.microsoft.com/office/drawing/2014/main" id="{D20E5CAC-62A4-48E1-9F9F-1F8176683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53A11D2-F06B-447E-96A7-27A21A8FA6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43F2A55-5FC8-44C3-A2E0-B528E44A1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 Search Strategies</a:t>
            </a:r>
            <a:br>
              <a:rPr lang="en-GB" sz="40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4000" dirty="0">
              <a:solidFill>
                <a:srgbClr val="FFFFFF"/>
              </a:solidFill>
            </a:endParaRPr>
          </a:p>
        </p:txBody>
      </p:sp>
      <p:pic>
        <p:nvPicPr>
          <p:cNvPr id="27" name="Graphic 26" descr="Checklist">
            <a:extLst>
              <a:ext uri="{FF2B5EF4-FFF2-40B4-BE49-F238E27FC236}">
                <a16:creationId xmlns:a16="http://schemas.microsoft.com/office/drawing/2014/main" id="{89B81E8B-9C5E-4686-A6C1-D9CA7408AE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24902" y="2378076"/>
            <a:ext cx="3209779" cy="320977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B7B91-0435-4CB8-A32A-27136E919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494450"/>
            <a:ext cx="5471529" cy="3563159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  <a:tabLst>
                <a:tab pos="3245485" algn="l"/>
              </a:tabLs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Multi-channel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approach</a:t>
            </a:r>
          </a:p>
          <a:p>
            <a:pPr>
              <a:spcAft>
                <a:spcPts val="800"/>
              </a:spcAft>
              <a:tabLst>
                <a:tab pos="3245485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Online applications </a:t>
            </a:r>
          </a:p>
          <a:p>
            <a:pPr>
              <a:spcAft>
                <a:spcPts val="800"/>
              </a:spcAft>
              <a:tabLst>
                <a:tab pos="3245485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‘Hidden Market’ </a:t>
            </a:r>
          </a:p>
          <a:p>
            <a:pPr>
              <a:spcAft>
                <a:spcPts val="800"/>
              </a:spcAft>
              <a:tabLst>
                <a:tab pos="3245485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Media – LinkedIn</a:t>
            </a:r>
          </a:p>
          <a:p>
            <a:pPr>
              <a:spcAft>
                <a:spcPts val="800"/>
              </a:spcAft>
              <a:tabLst>
                <a:tab pos="3245485" algn="l"/>
              </a:tabLs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Networking</a:t>
            </a:r>
          </a:p>
          <a:p>
            <a:pPr>
              <a:spcAft>
                <a:spcPts val="800"/>
              </a:spcAft>
              <a:tabLst>
                <a:tab pos="3245485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People, not positions</a:t>
            </a:r>
          </a:p>
        </p:txBody>
      </p:sp>
    </p:spTree>
    <p:extLst>
      <p:ext uri="{BB962C8B-B14F-4D97-AF65-F5344CB8AC3E}">
        <p14:creationId xmlns:p14="http://schemas.microsoft.com/office/powerpoint/2010/main" val="3067258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427D15F9-FBA9-45B6-A1EE-7E26109074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49D845D-9A57-49AC-9523-BB0D6DA6F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40" name="Freeform 44">
              <a:extLst>
                <a:ext uri="{FF2B5EF4-FFF2-40B4-BE49-F238E27FC236}">
                  <a16:creationId xmlns:a16="http://schemas.microsoft.com/office/drawing/2014/main" id="{3348EFE1-9D21-4DC0-8EC9-C88767061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5">
              <a:extLst>
                <a:ext uri="{FF2B5EF4-FFF2-40B4-BE49-F238E27FC236}">
                  <a16:creationId xmlns:a16="http://schemas.microsoft.com/office/drawing/2014/main" id="{D9CD0CF4-76F6-470E-A8EF-DD74FC196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6">
              <a:extLst>
                <a:ext uri="{FF2B5EF4-FFF2-40B4-BE49-F238E27FC236}">
                  <a16:creationId xmlns:a16="http://schemas.microsoft.com/office/drawing/2014/main" id="{71645EB6-7E0C-491E-9A5B-C25E80A64A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7">
              <a:extLst>
                <a:ext uri="{FF2B5EF4-FFF2-40B4-BE49-F238E27FC236}">
                  <a16:creationId xmlns:a16="http://schemas.microsoft.com/office/drawing/2014/main" id="{D20E5CAC-62A4-48E1-9F9F-1F8176683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53A11D2-F06B-447E-96A7-27A21A8FA6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43F2A55-5FC8-44C3-A2E0-B528E44A1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b="1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Con’t</a:t>
            </a:r>
            <a:r>
              <a:rPr lang="en-GB" sz="40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br>
              <a:rPr lang="en-GB" sz="40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4000" dirty="0">
              <a:solidFill>
                <a:srgbClr val="FFFFFF"/>
              </a:solidFill>
            </a:endParaRPr>
          </a:p>
        </p:txBody>
      </p:sp>
      <p:pic>
        <p:nvPicPr>
          <p:cNvPr id="27" name="Graphic 26" descr="Checklist">
            <a:extLst>
              <a:ext uri="{FF2B5EF4-FFF2-40B4-BE49-F238E27FC236}">
                <a16:creationId xmlns:a16="http://schemas.microsoft.com/office/drawing/2014/main" id="{89B81E8B-9C5E-4686-A6C1-D9CA7408AE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24902" y="2812887"/>
            <a:ext cx="3209779" cy="320977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B7B91-0435-4CB8-A32A-27136E919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0175" y="2952750"/>
            <a:ext cx="5556923" cy="3104859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 brand</a:t>
            </a:r>
          </a:p>
          <a:p>
            <a:pPr>
              <a:spcAft>
                <a:spcPts val="800"/>
              </a:spcAf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Authentic conversations</a:t>
            </a:r>
          </a:p>
          <a:p>
            <a:pPr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 of mouth - recommendations</a:t>
            </a:r>
          </a:p>
          <a:p>
            <a:pPr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Recruiters</a:t>
            </a:r>
          </a:p>
          <a:p>
            <a:pPr>
              <a:spcAft>
                <a:spcPts val="800"/>
              </a:spcAf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</a:t>
            </a:r>
            <a:endParaRPr lang="en-GB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val="3060788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427D15F9-FBA9-45B6-A1EE-7E26109074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49D845D-9A57-49AC-9523-BB0D6DA6F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40" name="Freeform 44">
              <a:extLst>
                <a:ext uri="{FF2B5EF4-FFF2-40B4-BE49-F238E27FC236}">
                  <a16:creationId xmlns:a16="http://schemas.microsoft.com/office/drawing/2014/main" id="{3348EFE1-9D21-4DC0-8EC9-C88767061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5">
              <a:extLst>
                <a:ext uri="{FF2B5EF4-FFF2-40B4-BE49-F238E27FC236}">
                  <a16:creationId xmlns:a16="http://schemas.microsoft.com/office/drawing/2014/main" id="{D9CD0CF4-76F6-470E-A8EF-DD74FC196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6">
              <a:extLst>
                <a:ext uri="{FF2B5EF4-FFF2-40B4-BE49-F238E27FC236}">
                  <a16:creationId xmlns:a16="http://schemas.microsoft.com/office/drawing/2014/main" id="{71645EB6-7E0C-491E-9A5B-C25E80A64A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7">
              <a:extLst>
                <a:ext uri="{FF2B5EF4-FFF2-40B4-BE49-F238E27FC236}">
                  <a16:creationId xmlns:a16="http://schemas.microsoft.com/office/drawing/2014/main" id="{D20E5CAC-62A4-48E1-9F9F-1F8176683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53A11D2-F06B-447E-96A7-27A21A8FA6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1C7F344-9244-4A8C-9070-EFB4757EF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write a winning CV</a:t>
            </a:r>
            <a:br>
              <a:rPr lang="en-GB" sz="40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4000" dirty="0">
              <a:solidFill>
                <a:srgbClr val="FFFFFF"/>
              </a:solidFill>
            </a:endParaRPr>
          </a:p>
        </p:txBody>
      </p:sp>
      <p:pic>
        <p:nvPicPr>
          <p:cNvPr id="27" name="Graphic 26" descr="Document">
            <a:extLst>
              <a:ext uri="{FF2B5EF4-FFF2-40B4-BE49-F238E27FC236}">
                <a16:creationId xmlns:a16="http://schemas.microsoft.com/office/drawing/2014/main" id="{311DA92A-B48E-49D7-989F-B631E6894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48653" y="2378076"/>
            <a:ext cx="3209779" cy="320977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90CB4-69EB-4D3D-AB22-AB87B8D55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494450"/>
            <a:ext cx="5471529" cy="3563159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s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econds</a:t>
            </a:r>
          </a:p>
          <a:p>
            <a:pPr>
              <a:spcAft>
                <a:spcPts val="800"/>
              </a:spcAf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oncise 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clear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message</a:t>
            </a:r>
          </a:p>
          <a:p>
            <a:pPr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Chronological and Functional CVs </a:t>
            </a:r>
          </a:p>
          <a:p>
            <a:pPr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 structure – LinkedIn URL</a:t>
            </a:r>
          </a:p>
          <a:p>
            <a:pPr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Profile </a:t>
            </a:r>
          </a:p>
          <a:p>
            <a:pPr>
              <a:spcAft>
                <a:spcPts val="800"/>
              </a:spcAf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ATS compliant</a:t>
            </a:r>
            <a:endParaRPr lang="en-GB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532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427D15F9-FBA9-45B6-A1EE-7E26109074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49D845D-9A57-49AC-9523-BB0D6DA6F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40" name="Freeform 44">
              <a:extLst>
                <a:ext uri="{FF2B5EF4-FFF2-40B4-BE49-F238E27FC236}">
                  <a16:creationId xmlns:a16="http://schemas.microsoft.com/office/drawing/2014/main" id="{3348EFE1-9D21-4DC0-8EC9-C88767061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5">
              <a:extLst>
                <a:ext uri="{FF2B5EF4-FFF2-40B4-BE49-F238E27FC236}">
                  <a16:creationId xmlns:a16="http://schemas.microsoft.com/office/drawing/2014/main" id="{D9CD0CF4-76F6-470E-A8EF-DD74FC196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6">
              <a:extLst>
                <a:ext uri="{FF2B5EF4-FFF2-40B4-BE49-F238E27FC236}">
                  <a16:creationId xmlns:a16="http://schemas.microsoft.com/office/drawing/2014/main" id="{71645EB6-7E0C-491E-9A5B-C25E80A64A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7">
              <a:extLst>
                <a:ext uri="{FF2B5EF4-FFF2-40B4-BE49-F238E27FC236}">
                  <a16:creationId xmlns:a16="http://schemas.microsoft.com/office/drawing/2014/main" id="{D20E5CAC-62A4-48E1-9F9F-1F8176683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53A11D2-F06B-447E-96A7-27A21A8FA6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1C7F344-9244-4A8C-9070-EFB4757EF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b="1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Con’t</a:t>
            </a:r>
            <a:r>
              <a:rPr lang="en-GB" sz="40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br>
              <a:rPr lang="en-GB" sz="40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4000" dirty="0">
              <a:solidFill>
                <a:srgbClr val="FFFFFF"/>
              </a:solidFill>
            </a:endParaRPr>
          </a:p>
        </p:txBody>
      </p:sp>
      <p:pic>
        <p:nvPicPr>
          <p:cNvPr id="27" name="Graphic 26" descr="Document">
            <a:extLst>
              <a:ext uri="{FF2B5EF4-FFF2-40B4-BE49-F238E27FC236}">
                <a16:creationId xmlns:a16="http://schemas.microsoft.com/office/drawing/2014/main" id="{311DA92A-B48E-49D7-989F-B631E6894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24902" y="2513671"/>
            <a:ext cx="3209779" cy="320977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90CB4-69EB-4D3D-AB22-AB87B8D55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697747"/>
            <a:ext cx="5471529" cy="3563159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History – achievement focused</a:t>
            </a:r>
          </a:p>
          <a:p>
            <a:pPr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Interests</a:t>
            </a:r>
          </a:p>
          <a:p>
            <a:pPr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 Mistakes </a:t>
            </a:r>
          </a:p>
          <a:p>
            <a:pPr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Cover Letters</a:t>
            </a:r>
          </a:p>
          <a:p>
            <a:pPr marL="0" indent="0">
              <a:spcAft>
                <a:spcPts val="800"/>
              </a:spcAft>
              <a:buNone/>
            </a:pP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811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5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1C7F344-9244-4A8C-9070-EFB4757EF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b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Improving your performance</a:t>
            </a:r>
            <a:br>
              <a:rPr lang="en-GB" sz="40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90CB4-69EB-4D3D-AB22-AB87B8D55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2100" y="2549343"/>
            <a:ext cx="5057775" cy="324472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 search 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Pause &amp; Reassess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Talk to others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Dealing with rejection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External Perspective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7" name="Graphic 26" descr="Continuous Improvement">
            <a:extLst>
              <a:ext uri="{FF2B5EF4-FFF2-40B4-BE49-F238E27FC236}">
                <a16:creationId xmlns:a16="http://schemas.microsoft.com/office/drawing/2014/main" id="{311DA92A-B48E-49D7-989F-B631E6894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356594" y="2378076"/>
            <a:ext cx="3209779" cy="320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005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5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1C7F344-9244-4A8C-9070-EFB4757EF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Questions?</a:t>
            </a:r>
            <a:br>
              <a:rPr lang="en-GB" sz="40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90CB4-69EB-4D3D-AB22-AB87B8D55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2100" y="2549343"/>
            <a:ext cx="5057775" cy="324472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 with me:</a:t>
            </a:r>
            <a:endParaRPr lang="en-GB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james@novusflow.co.uk</a:t>
            </a:r>
            <a:endParaRPr lang="en-GB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200" b="1" dirty="0"/>
              <a:t>+44 7488 368 917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GB" sz="2200" b="1" u="sng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linkedin.com/in/</a:t>
            </a:r>
            <a:r>
              <a:rPr lang="en-GB" sz="2200" b="1" u="sng" dirty="0" err="1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jameshrosenthal</a:t>
            </a:r>
            <a:endParaRPr lang="en-GB" sz="2200" b="1" u="sng" dirty="0">
              <a:effectLst/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en-GB" sz="2200" b="1" dirty="0">
                <a:hlinkClick r:id="rId4"/>
              </a:rPr>
              <a:t>www.novusflow.co.uk</a:t>
            </a:r>
            <a:endParaRPr lang="en-GB" sz="2200" b="1" dirty="0"/>
          </a:p>
          <a:p>
            <a:pPr marL="0" indent="0">
              <a:spcAft>
                <a:spcPts val="800"/>
              </a:spcAft>
              <a:buNone/>
            </a:pPr>
            <a:r>
              <a:rPr lang="en-GB" sz="2200" b="1" dirty="0"/>
              <a:t>Thank you!</a:t>
            </a:r>
          </a:p>
          <a:p>
            <a:pPr marL="0" indent="0">
              <a:spcAft>
                <a:spcPts val="800"/>
              </a:spcAft>
              <a:buNone/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7" name="Graphic 26" descr="Thought">
            <a:extLst>
              <a:ext uri="{FF2B5EF4-FFF2-40B4-BE49-F238E27FC236}">
                <a16:creationId xmlns:a16="http://schemas.microsoft.com/office/drawing/2014/main" id="{311DA92A-B48E-49D7-989F-B631E68947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1450322" y="2513671"/>
            <a:ext cx="3209779" cy="320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977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5D8075DA30BE4FA92C0045C0D67986" ma:contentTypeVersion="4" ma:contentTypeDescription="Create a new document." ma:contentTypeScope="" ma:versionID="2de9a6a0a4d7eda76f066296b120d878">
  <xsd:schema xmlns:xsd="http://www.w3.org/2001/XMLSchema" xmlns:xs="http://www.w3.org/2001/XMLSchema" xmlns:p="http://schemas.microsoft.com/office/2006/metadata/properties" xmlns:ns3="e7391f4a-cd37-427f-ade7-e60f23a52bad" targetNamespace="http://schemas.microsoft.com/office/2006/metadata/properties" ma:root="true" ma:fieldsID="6fb7c3db92b8f5ba889fb48adc45de9d" ns3:_="">
    <xsd:import namespace="e7391f4a-cd37-427f-ade7-e60f23a52b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91f4a-cd37-427f-ade7-e60f23a52b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DD6DB62-0298-42AA-8A1C-B96D482055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391f4a-cd37-427f-ade7-e60f23a52b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2D09AC-CC51-4C38-BA97-4CB1729FAB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D25A35-3811-4624-B06F-BEAB9219D0F7}">
  <ds:schemaRefs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e7391f4a-cd37-427f-ade7-e60f23a52ba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164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Segoe UI</vt:lpstr>
      <vt:lpstr>Office Theme</vt:lpstr>
      <vt:lpstr>Job search strategies and how to write a winning CV</vt:lpstr>
      <vt:lpstr>Landscape</vt:lpstr>
      <vt:lpstr>Job Search Strategies </vt:lpstr>
      <vt:lpstr>Con’t… </vt:lpstr>
      <vt:lpstr>How to write a winning CV </vt:lpstr>
      <vt:lpstr>Con’t… </vt:lpstr>
      <vt:lpstr>Improving your performance </vt:lpstr>
      <vt:lpstr>Any 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search strategies and how to write a winning CV</dc:title>
  <dc:creator>James Rosenthal</dc:creator>
  <cp:lastModifiedBy>James Rosenthal</cp:lastModifiedBy>
  <cp:revision>1</cp:revision>
  <dcterms:created xsi:type="dcterms:W3CDTF">2020-11-13T09:19:22Z</dcterms:created>
  <dcterms:modified xsi:type="dcterms:W3CDTF">2020-11-16T16:02:55Z</dcterms:modified>
</cp:coreProperties>
</file>