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4"/>
  </p:sldMasterIdLst>
  <p:sldIdLst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CE602A-0F83-4753-8370-4735941BB3A2}" v="10" dt="2020-11-13T11:59:13.1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Rosenthal" userId="927db032-3f43-43a5-a408-a98016ba8ad7" providerId="ADAL" clId="{04CE602A-0F83-4753-8370-4735941BB3A2}"/>
    <pc:docChg chg="undo custSel mod addSld delSld modSld sldOrd addMainMaster delMainMaster">
      <pc:chgData name="James Rosenthal" userId="927db032-3f43-43a5-a408-a98016ba8ad7" providerId="ADAL" clId="{04CE602A-0F83-4753-8370-4735941BB3A2}" dt="2020-11-16T20:22:06.706" v="1654" actId="20577"/>
      <pc:docMkLst>
        <pc:docMk/>
      </pc:docMkLst>
      <pc:sldChg chg="del">
        <pc:chgData name="James Rosenthal" userId="927db032-3f43-43a5-a408-a98016ba8ad7" providerId="ADAL" clId="{04CE602A-0F83-4753-8370-4735941BB3A2}" dt="2020-11-13T08:25:46.771" v="37" actId="47"/>
        <pc:sldMkLst>
          <pc:docMk/>
          <pc:sldMk cId="1508853853" sldId="256"/>
        </pc:sldMkLst>
      </pc:sldChg>
      <pc:sldChg chg="del">
        <pc:chgData name="James Rosenthal" userId="927db032-3f43-43a5-a408-a98016ba8ad7" providerId="ADAL" clId="{04CE602A-0F83-4753-8370-4735941BB3A2}" dt="2020-11-13T08:32:33.235" v="55" actId="47"/>
        <pc:sldMkLst>
          <pc:docMk/>
          <pc:sldMk cId="2938368644" sldId="257"/>
        </pc:sldMkLst>
      </pc:sldChg>
      <pc:sldChg chg="addSp delSp modSp add del mod ord">
        <pc:chgData name="James Rosenthal" userId="927db032-3f43-43a5-a408-a98016ba8ad7" providerId="ADAL" clId="{04CE602A-0F83-4753-8370-4735941BB3A2}" dt="2020-11-15T18:51:33.655" v="1360" actId="47"/>
        <pc:sldMkLst>
          <pc:docMk/>
          <pc:sldMk cId="3798176361" sldId="258"/>
        </pc:sldMkLst>
        <pc:spChg chg="mod">
          <ac:chgData name="James Rosenthal" userId="927db032-3f43-43a5-a408-a98016ba8ad7" providerId="ADAL" clId="{04CE602A-0F83-4753-8370-4735941BB3A2}" dt="2020-11-13T08:35:24.822" v="65" actId="26606"/>
          <ac:spMkLst>
            <pc:docMk/>
            <pc:sldMk cId="3798176361" sldId="258"/>
            <ac:spMk id="2" creationId="{9E476747-410C-4BA3-B206-FE493AF41C10}"/>
          </ac:spMkLst>
        </pc:spChg>
        <pc:spChg chg="del">
          <ac:chgData name="James Rosenthal" userId="927db032-3f43-43a5-a408-a98016ba8ad7" providerId="ADAL" clId="{04CE602A-0F83-4753-8370-4735941BB3A2}" dt="2020-11-13T08:35:24.822" v="65" actId="26606"/>
          <ac:spMkLst>
            <pc:docMk/>
            <pc:sldMk cId="3798176361" sldId="258"/>
            <ac:spMk id="19" creationId="{68AF5748-FED8-45BA-8631-26D1D10F3246}"/>
          </ac:spMkLst>
        </pc:spChg>
        <pc:spChg chg="del">
          <ac:chgData name="James Rosenthal" userId="927db032-3f43-43a5-a408-a98016ba8ad7" providerId="ADAL" clId="{04CE602A-0F83-4753-8370-4735941BB3A2}" dt="2020-11-13T08:35:24.822" v="65" actId="26606"/>
          <ac:spMkLst>
            <pc:docMk/>
            <pc:sldMk cId="3798176361" sldId="258"/>
            <ac:spMk id="21" creationId="{AF2F604E-43BE-4DC3-B983-E071523364F8}"/>
          </ac:spMkLst>
        </pc:spChg>
        <pc:spChg chg="del">
          <ac:chgData name="James Rosenthal" userId="927db032-3f43-43a5-a408-a98016ba8ad7" providerId="ADAL" clId="{04CE602A-0F83-4753-8370-4735941BB3A2}" dt="2020-11-13T08:35:24.822" v="65" actId="26606"/>
          <ac:spMkLst>
            <pc:docMk/>
            <pc:sldMk cId="3798176361" sldId="258"/>
            <ac:spMk id="23" creationId="{08C9B587-E65E-4B52-B37C-ABEBB6E87928}"/>
          </ac:spMkLst>
        </pc:spChg>
        <pc:spChg chg="add">
          <ac:chgData name="James Rosenthal" userId="927db032-3f43-43a5-a408-a98016ba8ad7" providerId="ADAL" clId="{04CE602A-0F83-4753-8370-4735941BB3A2}" dt="2020-11-13T08:35:24.822" v="65" actId="26606"/>
          <ac:spMkLst>
            <pc:docMk/>
            <pc:sldMk cId="3798176361" sldId="258"/>
            <ac:spMk id="28" creationId="{7905BA41-EE6E-4F80-8636-447F22DD729A}"/>
          </ac:spMkLst>
        </pc:spChg>
        <pc:spChg chg="add">
          <ac:chgData name="James Rosenthal" userId="927db032-3f43-43a5-a408-a98016ba8ad7" providerId="ADAL" clId="{04CE602A-0F83-4753-8370-4735941BB3A2}" dt="2020-11-13T08:35:24.822" v="65" actId="26606"/>
          <ac:spMkLst>
            <pc:docMk/>
            <pc:sldMk cId="3798176361" sldId="258"/>
            <ac:spMk id="30" creationId="{CD7549B2-EE05-4558-8C64-AC46755F2B25}"/>
          </ac:spMkLst>
        </pc:spChg>
        <pc:picChg chg="mod">
          <ac:chgData name="James Rosenthal" userId="927db032-3f43-43a5-a408-a98016ba8ad7" providerId="ADAL" clId="{04CE602A-0F83-4753-8370-4735941BB3A2}" dt="2020-11-13T08:35:24.822" v="65" actId="26606"/>
          <ac:picMkLst>
            <pc:docMk/>
            <pc:sldMk cId="3798176361" sldId="258"/>
            <ac:picMk id="7" creationId="{20E6B5D9-A596-4BF0-943D-E1BEF84824C4}"/>
          </ac:picMkLst>
        </pc:picChg>
      </pc:sldChg>
      <pc:sldChg chg="addSp delSp modSp add del mod ord">
        <pc:chgData name="James Rosenthal" userId="927db032-3f43-43a5-a408-a98016ba8ad7" providerId="ADAL" clId="{04CE602A-0F83-4753-8370-4735941BB3A2}" dt="2020-11-15T18:51:34.618" v="1361" actId="47"/>
        <pc:sldMkLst>
          <pc:docMk/>
          <pc:sldMk cId="3098078372" sldId="259"/>
        </pc:sldMkLst>
        <pc:spChg chg="mod">
          <ac:chgData name="James Rosenthal" userId="927db032-3f43-43a5-a408-a98016ba8ad7" providerId="ADAL" clId="{04CE602A-0F83-4753-8370-4735941BB3A2}" dt="2020-11-13T08:35:14.050" v="64" actId="26606"/>
          <ac:spMkLst>
            <pc:docMk/>
            <pc:sldMk cId="3098078372" sldId="259"/>
            <ac:spMk id="2" creationId="{887F288F-C267-49D1-B921-A0472675B06C}"/>
          </ac:spMkLst>
        </pc:spChg>
        <pc:spChg chg="mod">
          <ac:chgData name="James Rosenthal" userId="927db032-3f43-43a5-a408-a98016ba8ad7" providerId="ADAL" clId="{04CE602A-0F83-4753-8370-4735941BB3A2}" dt="2020-11-13T08:35:14.050" v="64" actId="26606"/>
          <ac:spMkLst>
            <pc:docMk/>
            <pc:sldMk cId="3098078372" sldId="259"/>
            <ac:spMk id="3" creationId="{2C02AB12-F3D5-4131-B9CB-634484DB5ADF}"/>
          </ac:spMkLst>
        </pc:spChg>
        <pc:spChg chg="del">
          <ac:chgData name="James Rosenthal" userId="927db032-3f43-43a5-a408-a98016ba8ad7" providerId="ADAL" clId="{04CE602A-0F83-4753-8370-4735941BB3A2}" dt="2020-11-13T08:34:56.203" v="63" actId="26606"/>
          <ac:spMkLst>
            <pc:docMk/>
            <pc:sldMk cId="3098078372" sldId="259"/>
            <ac:spMk id="30" creationId="{1C799903-48D5-4A31-A1A2-541072D9771E}"/>
          </ac:spMkLst>
        </pc:spChg>
        <pc:spChg chg="del">
          <ac:chgData name="James Rosenthal" userId="927db032-3f43-43a5-a408-a98016ba8ad7" providerId="ADAL" clId="{04CE602A-0F83-4753-8370-4735941BB3A2}" dt="2020-11-13T08:34:56.203" v="63" actId="26606"/>
          <ac:spMkLst>
            <pc:docMk/>
            <pc:sldMk cId="3098078372" sldId="259"/>
            <ac:spMk id="32" creationId="{8EFFF109-FC58-4FD3-BE05-9775A1310F55}"/>
          </ac:spMkLst>
        </pc:spChg>
        <pc:spChg chg="del">
          <ac:chgData name="James Rosenthal" userId="927db032-3f43-43a5-a408-a98016ba8ad7" providerId="ADAL" clId="{04CE602A-0F83-4753-8370-4735941BB3A2}" dt="2020-11-13T08:34:56.203" v="63" actId="26606"/>
          <ac:spMkLst>
            <pc:docMk/>
            <pc:sldMk cId="3098078372" sldId="259"/>
            <ac:spMk id="34" creationId="{E1B96AD6-92A9-4273-A62B-96A1C3E0BA95}"/>
          </ac:spMkLst>
        </pc:spChg>
        <pc:spChg chg="del">
          <ac:chgData name="James Rosenthal" userId="927db032-3f43-43a5-a408-a98016ba8ad7" providerId="ADAL" clId="{04CE602A-0F83-4753-8370-4735941BB3A2}" dt="2020-11-13T08:34:56.203" v="63" actId="26606"/>
          <ac:spMkLst>
            <pc:docMk/>
            <pc:sldMk cId="3098078372" sldId="259"/>
            <ac:spMk id="36" creationId="{463EEC44-1BA3-44ED-81FC-A644B04B2A44}"/>
          </ac:spMkLst>
        </pc:spChg>
        <pc:spChg chg="add del">
          <ac:chgData name="James Rosenthal" userId="927db032-3f43-43a5-a408-a98016ba8ad7" providerId="ADAL" clId="{04CE602A-0F83-4753-8370-4735941BB3A2}" dt="2020-11-13T08:35:14.050" v="64" actId="26606"/>
          <ac:spMkLst>
            <pc:docMk/>
            <pc:sldMk cId="3098078372" sldId="259"/>
            <ac:spMk id="41" creationId="{DE7FFD28-545C-4C88-A2E7-152FB234C92C}"/>
          </ac:spMkLst>
        </pc:spChg>
        <pc:spChg chg="add">
          <ac:chgData name="James Rosenthal" userId="927db032-3f43-43a5-a408-a98016ba8ad7" providerId="ADAL" clId="{04CE602A-0F83-4753-8370-4735941BB3A2}" dt="2020-11-13T08:35:14.050" v="64" actId="26606"/>
          <ac:spMkLst>
            <pc:docMk/>
            <pc:sldMk cId="3098078372" sldId="259"/>
            <ac:spMk id="46" creationId="{827B839B-9ADE-406B-8590-F1CAEDED45A1}"/>
          </ac:spMkLst>
        </pc:spChg>
        <pc:spChg chg="add">
          <ac:chgData name="James Rosenthal" userId="927db032-3f43-43a5-a408-a98016ba8ad7" providerId="ADAL" clId="{04CE602A-0F83-4753-8370-4735941BB3A2}" dt="2020-11-13T08:35:14.050" v="64" actId="26606"/>
          <ac:spMkLst>
            <pc:docMk/>
            <pc:sldMk cId="3098078372" sldId="259"/>
            <ac:spMk id="48" creationId="{CFE45BF0-46DB-408C-B5F7-7B11716805D4}"/>
          </ac:spMkLst>
        </pc:spChg>
        <pc:spChg chg="add">
          <ac:chgData name="James Rosenthal" userId="927db032-3f43-43a5-a408-a98016ba8ad7" providerId="ADAL" clId="{04CE602A-0F83-4753-8370-4735941BB3A2}" dt="2020-11-13T08:35:14.050" v="64" actId="26606"/>
          <ac:spMkLst>
            <pc:docMk/>
            <pc:sldMk cId="3098078372" sldId="259"/>
            <ac:spMk id="50" creationId="{2AEBC8F2-97B1-41B4-93F1-2D289E197FBA}"/>
          </ac:spMkLst>
        </pc:spChg>
        <pc:spChg chg="add">
          <ac:chgData name="James Rosenthal" userId="927db032-3f43-43a5-a408-a98016ba8ad7" providerId="ADAL" clId="{04CE602A-0F83-4753-8370-4735941BB3A2}" dt="2020-11-13T08:35:14.050" v="64" actId="26606"/>
          <ac:spMkLst>
            <pc:docMk/>
            <pc:sldMk cId="3098078372" sldId="259"/>
            <ac:spMk id="52" creationId="{472E3A19-F5D5-48FC-BB9C-48C2F68F598B}"/>
          </ac:spMkLst>
        </pc:spChg>
        <pc:spChg chg="add">
          <ac:chgData name="James Rosenthal" userId="927db032-3f43-43a5-a408-a98016ba8ad7" providerId="ADAL" clId="{04CE602A-0F83-4753-8370-4735941BB3A2}" dt="2020-11-13T08:35:14.050" v="64" actId="26606"/>
          <ac:spMkLst>
            <pc:docMk/>
            <pc:sldMk cId="3098078372" sldId="259"/>
            <ac:spMk id="54" creationId="{7A62E32F-BB65-43A8-8EB5-92346890E549}"/>
          </ac:spMkLst>
        </pc:spChg>
        <pc:spChg chg="add">
          <ac:chgData name="James Rosenthal" userId="927db032-3f43-43a5-a408-a98016ba8ad7" providerId="ADAL" clId="{04CE602A-0F83-4753-8370-4735941BB3A2}" dt="2020-11-13T08:35:14.050" v="64" actId="26606"/>
          <ac:spMkLst>
            <pc:docMk/>
            <pc:sldMk cId="3098078372" sldId="259"/>
            <ac:spMk id="56" creationId="{14E91B64-9FCC-451E-AFB4-A827D6329367}"/>
          </ac:spMkLst>
        </pc:spChg>
      </pc:sldChg>
      <pc:sldChg chg="addSp delSp modSp add mod setBg setClrOvrMap">
        <pc:chgData name="James Rosenthal" userId="927db032-3f43-43a5-a408-a98016ba8ad7" providerId="ADAL" clId="{04CE602A-0F83-4753-8370-4735941BB3A2}" dt="2020-11-13T11:59:31.359" v="912" actId="207"/>
        <pc:sldMkLst>
          <pc:docMk/>
          <pc:sldMk cId="3438034172" sldId="260"/>
        </pc:sldMkLst>
        <pc:spChg chg="mod">
          <ac:chgData name="James Rosenthal" userId="927db032-3f43-43a5-a408-a98016ba8ad7" providerId="ADAL" clId="{04CE602A-0F83-4753-8370-4735941BB3A2}" dt="2020-11-13T08:31:17.902" v="51" actId="26606"/>
          <ac:spMkLst>
            <pc:docMk/>
            <pc:sldMk cId="3438034172" sldId="260"/>
            <ac:spMk id="2" creationId="{AD622FD7-528E-4290-85AA-EF4EF5383410}"/>
          </ac:spMkLst>
        </pc:spChg>
        <pc:spChg chg="mod">
          <ac:chgData name="James Rosenthal" userId="927db032-3f43-43a5-a408-a98016ba8ad7" providerId="ADAL" clId="{04CE602A-0F83-4753-8370-4735941BB3A2}" dt="2020-11-13T08:36:20.560" v="66" actId="113"/>
          <ac:spMkLst>
            <pc:docMk/>
            <pc:sldMk cId="3438034172" sldId="260"/>
            <ac:spMk id="3" creationId="{112FBC4C-5F60-4108-89EE-5D7CA20C1203}"/>
          </ac:spMkLst>
        </pc:spChg>
        <pc:spChg chg="add del">
          <ac:chgData name="James Rosenthal" userId="927db032-3f43-43a5-a408-a98016ba8ad7" providerId="ADAL" clId="{04CE602A-0F83-4753-8370-4735941BB3A2}" dt="2020-11-13T08:31:17.902" v="51" actId="26606"/>
          <ac:spMkLst>
            <pc:docMk/>
            <pc:sldMk cId="3438034172" sldId="260"/>
            <ac:spMk id="20" creationId="{E91DC736-0EF8-4F87-9146-EBF1D2EE4D3D}"/>
          </ac:spMkLst>
        </pc:spChg>
        <pc:spChg chg="add del">
          <ac:chgData name="James Rosenthal" userId="927db032-3f43-43a5-a408-a98016ba8ad7" providerId="ADAL" clId="{04CE602A-0F83-4753-8370-4735941BB3A2}" dt="2020-11-13T08:31:17.902" v="51" actId="26606"/>
          <ac:spMkLst>
            <pc:docMk/>
            <pc:sldMk cId="3438034172" sldId="260"/>
            <ac:spMk id="22" creationId="{097CD68E-23E3-4007-8847-CD0944C4F7BE}"/>
          </ac:spMkLst>
        </pc:spChg>
        <pc:spChg chg="add del">
          <ac:chgData name="James Rosenthal" userId="927db032-3f43-43a5-a408-a98016ba8ad7" providerId="ADAL" clId="{04CE602A-0F83-4753-8370-4735941BB3A2}" dt="2020-11-13T08:31:17.902" v="51" actId="26606"/>
          <ac:spMkLst>
            <pc:docMk/>
            <pc:sldMk cId="3438034172" sldId="260"/>
            <ac:spMk id="24" creationId="{AF2F604E-43BE-4DC3-B983-E071523364F8}"/>
          </ac:spMkLst>
        </pc:spChg>
        <pc:spChg chg="add del">
          <ac:chgData name="James Rosenthal" userId="927db032-3f43-43a5-a408-a98016ba8ad7" providerId="ADAL" clId="{04CE602A-0F83-4753-8370-4735941BB3A2}" dt="2020-11-13T08:31:17.902" v="51" actId="26606"/>
          <ac:spMkLst>
            <pc:docMk/>
            <pc:sldMk cId="3438034172" sldId="260"/>
            <ac:spMk id="26" creationId="{08C9B587-E65E-4B52-B37C-ABEBB6E87928}"/>
          </ac:spMkLst>
        </pc:spChg>
        <pc:spChg chg="add del">
          <ac:chgData name="James Rosenthal" userId="927db032-3f43-43a5-a408-a98016ba8ad7" providerId="ADAL" clId="{04CE602A-0F83-4753-8370-4735941BB3A2}" dt="2020-11-13T08:30:43.833" v="44" actId="26606"/>
          <ac:spMkLst>
            <pc:docMk/>
            <pc:sldMk cId="3438034172" sldId="260"/>
            <ac:spMk id="31" creationId="{74426AB7-D619-4515-962A-BC83909EC015}"/>
          </ac:spMkLst>
        </pc:spChg>
        <pc:spChg chg="add del">
          <ac:chgData name="James Rosenthal" userId="927db032-3f43-43a5-a408-a98016ba8ad7" providerId="ADAL" clId="{04CE602A-0F83-4753-8370-4735941BB3A2}" dt="2020-11-13T08:30:43.833" v="44" actId="26606"/>
          <ac:spMkLst>
            <pc:docMk/>
            <pc:sldMk cId="3438034172" sldId="260"/>
            <ac:spMk id="33" creationId="{DE47DF98-723F-4AAC-ABCF-CACBC438F78F}"/>
          </ac:spMkLst>
        </pc:spChg>
        <pc:spChg chg="add del">
          <ac:chgData name="James Rosenthal" userId="927db032-3f43-43a5-a408-a98016ba8ad7" providerId="ADAL" clId="{04CE602A-0F83-4753-8370-4735941BB3A2}" dt="2020-11-13T08:30:47.911" v="46" actId="26606"/>
          <ac:spMkLst>
            <pc:docMk/>
            <pc:sldMk cId="3438034172" sldId="260"/>
            <ac:spMk id="58" creationId="{DE4C27B6-DB04-4891-AF97-BA1671B17EE8}"/>
          </ac:spMkLst>
        </pc:spChg>
        <pc:spChg chg="add del">
          <ac:chgData name="James Rosenthal" userId="927db032-3f43-43a5-a408-a98016ba8ad7" providerId="ADAL" clId="{04CE602A-0F83-4753-8370-4735941BB3A2}" dt="2020-11-13T08:30:47.911" v="46" actId="26606"/>
          <ac:spMkLst>
            <pc:docMk/>
            <pc:sldMk cId="3438034172" sldId="260"/>
            <ac:spMk id="59" creationId="{D9F5512A-48E1-4C07-B75E-3CCC517B6804}"/>
          </ac:spMkLst>
        </pc:spChg>
        <pc:spChg chg="add del">
          <ac:chgData name="James Rosenthal" userId="927db032-3f43-43a5-a408-a98016ba8ad7" providerId="ADAL" clId="{04CE602A-0F83-4753-8370-4735941BB3A2}" dt="2020-11-13T08:30:47.911" v="46" actId="26606"/>
          <ac:spMkLst>
            <pc:docMk/>
            <pc:sldMk cId="3438034172" sldId="260"/>
            <ac:spMk id="60" creationId="{7316481C-0A49-4796-812B-0D64F063B720}"/>
          </ac:spMkLst>
        </pc:spChg>
        <pc:spChg chg="add del">
          <ac:chgData name="James Rosenthal" userId="927db032-3f43-43a5-a408-a98016ba8ad7" providerId="ADAL" clId="{04CE602A-0F83-4753-8370-4735941BB3A2}" dt="2020-11-13T08:30:47.911" v="46" actId="26606"/>
          <ac:spMkLst>
            <pc:docMk/>
            <pc:sldMk cId="3438034172" sldId="260"/>
            <ac:spMk id="61" creationId="{A5271697-90F1-4A23-8EF2-0179F2EAFACB}"/>
          </ac:spMkLst>
        </pc:spChg>
        <pc:spChg chg="add del">
          <ac:chgData name="James Rosenthal" userId="927db032-3f43-43a5-a408-a98016ba8ad7" providerId="ADAL" clId="{04CE602A-0F83-4753-8370-4735941BB3A2}" dt="2020-11-13T08:30:53.381" v="48" actId="26606"/>
          <ac:spMkLst>
            <pc:docMk/>
            <pc:sldMk cId="3438034172" sldId="260"/>
            <ac:spMk id="63" creationId="{A1D7EC86-7CB9-431D-8AC3-8AAF0440B162}"/>
          </ac:spMkLst>
        </pc:spChg>
        <pc:spChg chg="add del">
          <ac:chgData name="James Rosenthal" userId="927db032-3f43-43a5-a408-a98016ba8ad7" providerId="ADAL" clId="{04CE602A-0F83-4753-8370-4735941BB3A2}" dt="2020-11-13T08:30:53.381" v="48" actId="26606"/>
          <ac:spMkLst>
            <pc:docMk/>
            <pc:sldMk cId="3438034172" sldId="260"/>
            <ac:spMk id="64" creationId="{D4B9777F-B610-419B-9193-80306388F3E2}"/>
          </ac:spMkLst>
        </pc:spChg>
        <pc:spChg chg="add del">
          <ac:chgData name="James Rosenthal" userId="927db032-3f43-43a5-a408-a98016ba8ad7" providerId="ADAL" clId="{04CE602A-0F83-4753-8370-4735941BB3A2}" dt="2020-11-13T08:30:53.381" v="48" actId="26606"/>
          <ac:spMkLst>
            <pc:docMk/>
            <pc:sldMk cId="3438034172" sldId="260"/>
            <ac:spMk id="65" creationId="{311F016A-A753-449B-9EA6-322199B7119E}"/>
          </ac:spMkLst>
        </pc:spChg>
        <pc:spChg chg="add del">
          <ac:chgData name="James Rosenthal" userId="927db032-3f43-43a5-a408-a98016ba8ad7" providerId="ADAL" clId="{04CE602A-0F83-4753-8370-4735941BB3A2}" dt="2020-11-13T08:30:53.381" v="48" actId="26606"/>
          <ac:spMkLst>
            <pc:docMk/>
            <pc:sldMk cId="3438034172" sldId="260"/>
            <ac:spMk id="66" creationId="{95106A28-883A-4993-BF9E-C403B81A8D66}"/>
          </ac:spMkLst>
        </pc:spChg>
        <pc:spChg chg="add del">
          <ac:chgData name="James Rosenthal" userId="927db032-3f43-43a5-a408-a98016ba8ad7" providerId="ADAL" clId="{04CE602A-0F83-4753-8370-4735941BB3A2}" dt="2020-11-13T08:30:53.381" v="48" actId="26606"/>
          <ac:spMkLst>
            <pc:docMk/>
            <pc:sldMk cId="3438034172" sldId="260"/>
            <ac:spMk id="67" creationId="{F5AE4E4F-9F4C-43ED-8299-9BD63B74E8F0}"/>
          </ac:spMkLst>
        </pc:spChg>
        <pc:spChg chg="add del">
          <ac:chgData name="James Rosenthal" userId="927db032-3f43-43a5-a408-a98016ba8ad7" providerId="ADAL" clId="{04CE602A-0F83-4753-8370-4735941BB3A2}" dt="2020-11-13T08:31:17.884" v="50" actId="26606"/>
          <ac:spMkLst>
            <pc:docMk/>
            <pc:sldMk cId="3438034172" sldId="260"/>
            <ac:spMk id="69" creationId="{7905BA41-EE6E-4F80-8636-447F22DD729A}"/>
          </ac:spMkLst>
        </pc:spChg>
        <pc:spChg chg="add del">
          <ac:chgData name="James Rosenthal" userId="927db032-3f43-43a5-a408-a98016ba8ad7" providerId="ADAL" clId="{04CE602A-0F83-4753-8370-4735941BB3A2}" dt="2020-11-13T08:31:17.884" v="50" actId="26606"/>
          <ac:spMkLst>
            <pc:docMk/>
            <pc:sldMk cId="3438034172" sldId="260"/>
            <ac:spMk id="70" creationId="{5DBB2EB1-FDE2-473D-9B34-8BE6BA8500EB}"/>
          </ac:spMkLst>
        </pc:spChg>
        <pc:spChg chg="add del">
          <ac:chgData name="James Rosenthal" userId="927db032-3f43-43a5-a408-a98016ba8ad7" providerId="ADAL" clId="{04CE602A-0F83-4753-8370-4735941BB3A2}" dt="2020-11-13T08:31:17.884" v="50" actId="26606"/>
          <ac:spMkLst>
            <pc:docMk/>
            <pc:sldMk cId="3438034172" sldId="260"/>
            <ac:spMk id="71" creationId="{866433B7-FF5B-4E01-B622-C535373D0AFB}"/>
          </ac:spMkLst>
        </pc:spChg>
        <pc:spChg chg="add">
          <ac:chgData name="James Rosenthal" userId="927db032-3f43-43a5-a408-a98016ba8ad7" providerId="ADAL" clId="{04CE602A-0F83-4753-8370-4735941BB3A2}" dt="2020-11-13T08:31:17.902" v="51" actId="26606"/>
          <ac:spMkLst>
            <pc:docMk/>
            <pc:sldMk cId="3438034172" sldId="260"/>
            <ac:spMk id="73" creationId="{ACBE1851-2230-47A9-B000-CE9046EA61B9}"/>
          </ac:spMkLst>
        </pc:spChg>
        <pc:grpChg chg="add del">
          <ac:chgData name="James Rosenthal" userId="927db032-3f43-43a5-a408-a98016ba8ad7" providerId="ADAL" clId="{04CE602A-0F83-4753-8370-4735941BB3A2}" dt="2020-11-13T08:30:47.911" v="46" actId="26606"/>
          <ac:grpSpMkLst>
            <pc:docMk/>
            <pc:sldMk cId="3438034172" sldId="260"/>
            <ac:grpSpMk id="37" creationId="{5E0EAE70-C355-42D1-BF00-CA8A17A742A8}"/>
          </ac:grpSpMkLst>
        </pc:grpChg>
        <pc:picChg chg="mod ord">
          <ac:chgData name="James Rosenthal" userId="927db032-3f43-43a5-a408-a98016ba8ad7" providerId="ADAL" clId="{04CE602A-0F83-4753-8370-4735941BB3A2}" dt="2020-11-13T11:59:31.359" v="912" actId="207"/>
          <ac:picMkLst>
            <pc:docMk/>
            <pc:sldMk cId="3438034172" sldId="260"/>
            <ac:picMk id="5" creationId="{A7250962-F9F6-4742-A7AE-39B99EF40698}"/>
          </ac:picMkLst>
        </pc:picChg>
        <pc:cxnChg chg="add del">
          <ac:chgData name="James Rosenthal" userId="927db032-3f43-43a5-a408-a98016ba8ad7" providerId="ADAL" clId="{04CE602A-0F83-4753-8370-4735941BB3A2}" dt="2020-11-13T08:30:43.833" v="44" actId="26606"/>
          <ac:cxnSpMkLst>
            <pc:docMk/>
            <pc:sldMk cId="3438034172" sldId="260"/>
            <ac:cxnSpMk id="35" creationId="{EA29FC7C-9308-4FDE-8DCA-405668055B0F}"/>
          </ac:cxnSpMkLst>
        </pc:cxnChg>
        <pc:cxnChg chg="add">
          <ac:chgData name="James Rosenthal" userId="927db032-3f43-43a5-a408-a98016ba8ad7" providerId="ADAL" clId="{04CE602A-0F83-4753-8370-4735941BB3A2}" dt="2020-11-13T08:31:17.902" v="51" actId="26606"/>
          <ac:cxnSpMkLst>
            <pc:docMk/>
            <pc:sldMk cId="3438034172" sldId="260"/>
            <ac:cxnSpMk id="74" creationId="{23B93832-6514-44F4-849B-5EE2C8A2337D}"/>
          </ac:cxnSpMkLst>
        </pc:cxnChg>
      </pc:sldChg>
      <pc:sldChg chg="addSp delSp modSp add mod">
        <pc:chgData name="James Rosenthal" userId="927db032-3f43-43a5-a408-a98016ba8ad7" providerId="ADAL" clId="{04CE602A-0F83-4753-8370-4735941BB3A2}" dt="2020-11-16T17:04:13.724" v="1443" actId="20577"/>
        <pc:sldMkLst>
          <pc:docMk/>
          <pc:sldMk cId="2974597642" sldId="261"/>
        </pc:sldMkLst>
        <pc:spChg chg="mod">
          <ac:chgData name="James Rosenthal" userId="927db032-3f43-43a5-a408-a98016ba8ad7" providerId="ADAL" clId="{04CE602A-0F83-4753-8370-4735941BB3A2}" dt="2020-11-13T08:44:05.551" v="105" actId="26606"/>
          <ac:spMkLst>
            <pc:docMk/>
            <pc:sldMk cId="2974597642" sldId="261"/>
            <ac:spMk id="2" creationId="{0F3DB467-E3D0-404F-AA39-CA42B2B906CA}"/>
          </ac:spMkLst>
        </pc:spChg>
        <pc:spChg chg="del">
          <ac:chgData name="James Rosenthal" userId="927db032-3f43-43a5-a408-a98016ba8ad7" providerId="ADAL" clId="{04CE602A-0F83-4753-8370-4735941BB3A2}" dt="2020-11-13T08:31:37.956" v="52" actId="26606"/>
          <ac:spMkLst>
            <pc:docMk/>
            <pc:sldMk cId="2974597642" sldId="261"/>
            <ac:spMk id="17" creationId="{DAF1966E-FD40-4A4A-B61B-C4DF7FA05F06}"/>
          </ac:spMkLst>
        </pc:spChg>
        <pc:spChg chg="del">
          <ac:chgData name="James Rosenthal" userId="927db032-3f43-43a5-a408-a98016ba8ad7" providerId="ADAL" clId="{04CE602A-0F83-4753-8370-4735941BB3A2}" dt="2020-11-13T08:31:37.956" v="52" actId="26606"/>
          <ac:spMkLst>
            <pc:docMk/>
            <pc:sldMk cId="2974597642" sldId="261"/>
            <ac:spMk id="19" creationId="{047BFA19-D45E-416B-A404-7AF2F3F27017}"/>
          </ac:spMkLst>
        </pc:spChg>
        <pc:spChg chg="del">
          <ac:chgData name="James Rosenthal" userId="927db032-3f43-43a5-a408-a98016ba8ad7" providerId="ADAL" clId="{04CE602A-0F83-4753-8370-4735941BB3A2}" dt="2020-11-13T08:31:37.956" v="52" actId="26606"/>
          <ac:spMkLst>
            <pc:docMk/>
            <pc:sldMk cId="2974597642" sldId="261"/>
            <ac:spMk id="21" creationId="{8E0105E7-23DB-4CF2-8258-FF47C7620F6E}"/>
          </ac:spMkLst>
        </pc:spChg>
        <pc:spChg chg="del">
          <ac:chgData name="James Rosenthal" userId="927db032-3f43-43a5-a408-a98016ba8ad7" providerId="ADAL" clId="{04CE602A-0F83-4753-8370-4735941BB3A2}" dt="2020-11-13T08:31:37.956" v="52" actId="26606"/>
          <ac:spMkLst>
            <pc:docMk/>
            <pc:sldMk cId="2974597642" sldId="261"/>
            <ac:spMk id="23" creationId="{074B4F7D-14B2-478B-8BF5-01E4E0C5D263}"/>
          </ac:spMkLst>
        </pc:spChg>
        <pc:spChg chg="mod ord">
          <ac:chgData name="James Rosenthal" userId="927db032-3f43-43a5-a408-a98016ba8ad7" providerId="ADAL" clId="{04CE602A-0F83-4753-8370-4735941BB3A2}" dt="2020-11-16T17:04:13.724" v="1443" actId="20577"/>
          <ac:spMkLst>
            <pc:docMk/>
            <pc:sldMk cId="2974597642" sldId="261"/>
            <ac:spMk id="24" creationId="{64A30024-93CB-4B2A-AD97-49DD80846FBC}"/>
          </ac:spMkLst>
        </pc:spChg>
        <pc:spChg chg="add del">
          <ac:chgData name="James Rosenthal" userId="927db032-3f43-43a5-a408-a98016ba8ad7" providerId="ADAL" clId="{04CE602A-0F83-4753-8370-4735941BB3A2}" dt="2020-11-13T08:44:05.551" v="105" actId="26606"/>
          <ac:spMkLst>
            <pc:docMk/>
            <pc:sldMk cId="2974597642" sldId="261"/>
            <ac:spMk id="31" creationId="{59A309A7-1751-4ABE-A3C1-EEC40366AD89}"/>
          </ac:spMkLst>
        </pc:spChg>
        <pc:spChg chg="add del">
          <ac:chgData name="James Rosenthal" userId="927db032-3f43-43a5-a408-a98016ba8ad7" providerId="ADAL" clId="{04CE602A-0F83-4753-8370-4735941BB3A2}" dt="2020-11-13T08:44:05.551" v="105" actId="26606"/>
          <ac:spMkLst>
            <pc:docMk/>
            <pc:sldMk cId="2974597642" sldId="261"/>
            <ac:spMk id="33" creationId="{967D8EB6-EAE1-4F9C-B398-83321E287204}"/>
          </ac:spMkLst>
        </pc:spChg>
        <pc:spChg chg="add del">
          <ac:chgData name="James Rosenthal" userId="927db032-3f43-43a5-a408-a98016ba8ad7" providerId="ADAL" clId="{04CE602A-0F83-4753-8370-4735941BB3A2}" dt="2020-11-13T11:18:33.230" v="237" actId="26606"/>
          <ac:spMkLst>
            <pc:docMk/>
            <pc:sldMk cId="2974597642" sldId="261"/>
            <ac:spMk id="38" creationId="{427D15F9-FBA9-45B6-A1EE-7E2610907483}"/>
          </ac:spMkLst>
        </pc:spChg>
        <pc:spChg chg="add">
          <ac:chgData name="James Rosenthal" userId="927db032-3f43-43a5-a408-a98016ba8ad7" providerId="ADAL" clId="{04CE602A-0F83-4753-8370-4735941BB3A2}" dt="2020-11-13T11:18:33.230" v="237" actId="26606"/>
          <ac:spMkLst>
            <pc:docMk/>
            <pc:sldMk cId="2974597642" sldId="261"/>
            <ac:spMk id="50" creationId="{DD38EE57-B708-47C9-A4A4-E25F09FAB029}"/>
          </ac:spMkLst>
        </pc:spChg>
        <pc:grpChg chg="add del">
          <ac:chgData name="James Rosenthal" userId="927db032-3f43-43a5-a408-a98016ba8ad7" providerId="ADAL" clId="{04CE602A-0F83-4753-8370-4735941BB3A2}" dt="2020-11-13T11:18:33.230" v="237" actId="26606"/>
          <ac:grpSpMkLst>
            <pc:docMk/>
            <pc:sldMk cId="2974597642" sldId="261"/>
            <ac:grpSpMk id="40" creationId="{549D845D-9A57-49AC-9523-BB0D6DA6FECA}"/>
          </ac:grpSpMkLst>
        </pc:grpChg>
        <pc:grpChg chg="add">
          <ac:chgData name="James Rosenthal" userId="927db032-3f43-43a5-a408-a98016ba8ad7" providerId="ADAL" clId="{04CE602A-0F83-4753-8370-4735941BB3A2}" dt="2020-11-13T11:18:33.230" v="237" actId="26606"/>
          <ac:grpSpMkLst>
            <pc:docMk/>
            <pc:sldMk cId="2974597642" sldId="261"/>
            <ac:grpSpMk id="52" creationId="{57A28182-58A5-4DBB-8F64-BD944BCA8154}"/>
          </ac:grpSpMkLst>
        </pc:grpChg>
        <pc:picChg chg="add mod ord">
          <ac:chgData name="James Rosenthal" userId="927db032-3f43-43a5-a408-a98016ba8ad7" providerId="ADAL" clId="{04CE602A-0F83-4753-8370-4735941BB3A2}" dt="2020-11-13T11:39:15.464" v="538" actId="14826"/>
          <ac:picMkLst>
            <pc:docMk/>
            <pc:sldMk cId="2974597642" sldId="261"/>
            <ac:picMk id="28" creationId="{2591451C-BC84-4F38-8109-0C6AED7F32EF}"/>
          </ac:picMkLst>
        </pc:picChg>
      </pc:sldChg>
      <pc:sldChg chg="addSp delSp modSp add mod">
        <pc:chgData name="James Rosenthal" userId="927db032-3f43-43a5-a408-a98016ba8ad7" providerId="ADAL" clId="{04CE602A-0F83-4753-8370-4735941BB3A2}" dt="2020-11-16T18:48:03.146" v="1462" actId="255"/>
        <pc:sldMkLst>
          <pc:docMk/>
          <pc:sldMk cId="1883063937" sldId="262"/>
        </pc:sldMkLst>
        <pc:spChg chg="mod">
          <ac:chgData name="James Rosenthal" userId="927db032-3f43-43a5-a408-a98016ba8ad7" providerId="ADAL" clId="{04CE602A-0F83-4753-8370-4735941BB3A2}" dt="2020-11-13T11:17:50.411" v="235" actId="20577"/>
          <ac:spMkLst>
            <pc:docMk/>
            <pc:sldMk cId="1883063937" sldId="262"/>
            <ac:spMk id="2" creationId="{543F2A55-5FC8-44C3-A2E0-B528E44A1953}"/>
          </ac:spMkLst>
        </pc:spChg>
        <pc:spChg chg="mod ord">
          <ac:chgData name="James Rosenthal" userId="927db032-3f43-43a5-a408-a98016ba8ad7" providerId="ADAL" clId="{04CE602A-0F83-4753-8370-4735941BB3A2}" dt="2020-11-16T18:48:03.146" v="1462" actId="255"/>
          <ac:spMkLst>
            <pc:docMk/>
            <pc:sldMk cId="1883063937" sldId="262"/>
            <ac:spMk id="3" creationId="{188B7B91-0435-4CB8-A32A-27136E919181}"/>
          </ac:spMkLst>
        </pc:spChg>
        <pc:spChg chg="del">
          <ac:chgData name="James Rosenthal" userId="927db032-3f43-43a5-a408-a98016ba8ad7" providerId="ADAL" clId="{04CE602A-0F83-4753-8370-4735941BB3A2}" dt="2020-11-13T08:31:53.850" v="53" actId="26606"/>
          <ac:spMkLst>
            <pc:docMk/>
            <pc:sldMk cId="1883063937" sldId="262"/>
            <ac:spMk id="17" creationId="{DAF1966E-FD40-4A4A-B61B-C4DF7FA05F06}"/>
          </ac:spMkLst>
        </pc:spChg>
        <pc:spChg chg="del">
          <ac:chgData name="James Rosenthal" userId="927db032-3f43-43a5-a408-a98016ba8ad7" providerId="ADAL" clId="{04CE602A-0F83-4753-8370-4735941BB3A2}" dt="2020-11-13T08:31:53.850" v="53" actId="26606"/>
          <ac:spMkLst>
            <pc:docMk/>
            <pc:sldMk cId="1883063937" sldId="262"/>
            <ac:spMk id="19" creationId="{047BFA19-D45E-416B-A404-7AF2F3F27017}"/>
          </ac:spMkLst>
        </pc:spChg>
        <pc:spChg chg="del">
          <ac:chgData name="James Rosenthal" userId="927db032-3f43-43a5-a408-a98016ba8ad7" providerId="ADAL" clId="{04CE602A-0F83-4753-8370-4735941BB3A2}" dt="2020-11-13T08:31:53.850" v="53" actId="26606"/>
          <ac:spMkLst>
            <pc:docMk/>
            <pc:sldMk cId="1883063937" sldId="262"/>
            <ac:spMk id="21" creationId="{8E0105E7-23DB-4CF2-8258-FF47C7620F6E}"/>
          </ac:spMkLst>
        </pc:spChg>
        <pc:spChg chg="del">
          <ac:chgData name="James Rosenthal" userId="927db032-3f43-43a5-a408-a98016ba8ad7" providerId="ADAL" clId="{04CE602A-0F83-4753-8370-4735941BB3A2}" dt="2020-11-13T08:31:53.850" v="53" actId="26606"/>
          <ac:spMkLst>
            <pc:docMk/>
            <pc:sldMk cId="1883063937" sldId="262"/>
            <ac:spMk id="23" creationId="{074B4F7D-14B2-478B-8BF5-01E4E0C5D263}"/>
          </ac:spMkLst>
        </pc:spChg>
        <pc:spChg chg="add del">
          <ac:chgData name="James Rosenthal" userId="927db032-3f43-43a5-a408-a98016ba8ad7" providerId="ADAL" clId="{04CE602A-0F83-4753-8370-4735941BB3A2}" dt="2020-11-13T08:44:22.291" v="106" actId="26606"/>
          <ac:spMkLst>
            <pc:docMk/>
            <pc:sldMk cId="1883063937" sldId="262"/>
            <ac:spMk id="30" creationId="{59A309A7-1751-4ABE-A3C1-EEC40366AD89}"/>
          </ac:spMkLst>
        </pc:spChg>
        <pc:spChg chg="add del">
          <ac:chgData name="James Rosenthal" userId="927db032-3f43-43a5-a408-a98016ba8ad7" providerId="ADAL" clId="{04CE602A-0F83-4753-8370-4735941BB3A2}" dt="2020-11-13T08:44:22.291" v="106" actId="26606"/>
          <ac:spMkLst>
            <pc:docMk/>
            <pc:sldMk cId="1883063937" sldId="262"/>
            <ac:spMk id="32" creationId="{967D8EB6-EAE1-4F9C-B398-83321E287204}"/>
          </ac:spMkLst>
        </pc:spChg>
        <pc:spChg chg="add">
          <ac:chgData name="James Rosenthal" userId="927db032-3f43-43a5-a408-a98016ba8ad7" providerId="ADAL" clId="{04CE602A-0F83-4753-8370-4735941BB3A2}" dt="2020-11-13T08:44:22.291" v="106" actId="26606"/>
          <ac:spMkLst>
            <pc:docMk/>
            <pc:sldMk cId="1883063937" sldId="262"/>
            <ac:spMk id="37" creationId="{427D15F9-FBA9-45B6-A1EE-7E2610907483}"/>
          </ac:spMkLst>
        </pc:spChg>
        <pc:grpChg chg="add">
          <ac:chgData name="James Rosenthal" userId="927db032-3f43-43a5-a408-a98016ba8ad7" providerId="ADAL" clId="{04CE602A-0F83-4753-8370-4735941BB3A2}" dt="2020-11-13T08:44:22.291" v="106" actId="26606"/>
          <ac:grpSpMkLst>
            <pc:docMk/>
            <pc:sldMk cId="1883063937" sldId="262"/>
            <ac:grpSpMk id="39" creationId="{549D845D-9A57-49AC-9523-BB0D6DA6FECA}"/>
          </ac:grpSpMkLst>
        </pc:grpChg>
        <pc:picChg chg="add mod">
          <ac:chgData name="James Rosenthal" userId="927db032-3f43-43a5-a408-a98016ba8ad7" providerId="ADAL" clId="{04CE602A-0F83-4753-8370-4735941BB3A2}" dt="2020-11-13T13:20:24.504" v="961" actId="1076"/>
          <ac:picMkLst>
            <pc:docMk/>
            <pc:sldMk cId="1883063937" sldId="262"/>
            <ac:picMk id="27" creationId="{89B81E8B-9C5E-4686-A6C1-D9CA7408AE01}"/>
          </ac:picMkLst>
        </pc:picChg>
      </pc:sldChg>
      <pc:sldChg chg="addSp delSp modSp add mod">
        <pc:chgData name="James Rosenthal" userId="927db032-3f43-43a5-a408-a98016ba8ad7" providerId="ADAL" clId="{04CE602A-0F83-4753-8370-4735941BB3A2}" dt="2020-11-16T19:29:14.709" v="1532" actId="20577"/>
        <pc:sldMkLst>
          <pc:docMk/>
          <pc:sldMk cId="2396259216" sldId="263"/>
        </pc:sldMkLst>
        <pc:spChg chg="mod">
          <ac:chgData name="James Rosenthal" userId="927db032-3f43-43a5-a408-a98016ba8ad7" providerId="ADAL" clId="{04CE602A-0F83-4753-8370-4735941BB3A2}" dt="2020-11-13T11:32:34.398" v="514" actId="20577"/>
          <ac:spMkLst>
            <pc:docMk/>
            <pc:sldMk cId="2396259216" sldId="263"/>
            <ac:spMk id="2" creationId="{C1C7F344-9244-4A8C-9070-EFB4757EF6B7}"/>
          </ac:spMkLst>
        </pc:spChg>
        <pc:spChg chg="mod ord">
          <ac:chgData name="James Rosenthal" userId="927db032-3f43-43a5-a408-a98016ba8ad7" providerId="ADAL" clId="{04CE602A-0F83-4753-8370-4735941BB3A2}" dt="2020-11-16T19:29:14.709" v="1532" actId="20577"/>
          <ac:spMkLst>
            <pc:docMk/>
            <pc:sldMk cId="2396259216" sldId="263"/>
            <ac:spMk id="3" creationId="{E2E90CB4-69EB-4D3D-AB22-AB87B8D55ECA}"/>
          </ac:spMkLst>
        </pc:spChg>
        <pc:spChg chg="add del mod">
          <ac:chgData name="James Rosenthal" userId="927db032-3f43-43a5-a408-a98016ba8ad7" providerId="ADAL" clId="{04CE602A-0F83-4753-8370-4735941BB3A2}" dt="2020-11-13T11:37:54.611" v="535" actId="14826"/>
          <ac:spMkLst>
            <pc:docMk/>
            <pc:sldMk cId="2396259216" sldId="263"/>
            <ac:spMk id="4" creationId="{5E3221FC-F2A2-4B02-8C06-B3D18C00BD5A}"/>
          </ac:spMkLst>
        </pc:spChg>
        <pc:spChg chg="del">
          <ac:chgData name="James Rosenthal" userId="927db032-3f43-43a5-a408-a98016ba8ad7" providerId="ADAL" clId="{04CE602A-0F83-4753-8370-4735941BB3A2}" dt="2020-11-13T08:32:20.315" v="54" actId="26606"/>
          <ac:spMkLst>
            <pc:docMk/>
            <pc:sldMk cId="2396259216" sldId="263"/>
            <ac:spMk id="17" creationId="{DAF1966E-FD40-4A4A-B61B-C4DF7FA05F06}"/>
          </ac:spMkLst>
        </pc:spChg>
        <pc:spChg chg="del">
          <ac:chgData name="James Rosenthal" userId="927db032-3f43-43a5-a408-a98016ba8ad7" providerId="ADAL" clId="{04CE602A-0F83-4753-8370-4735941BB3A2}" dt="2020-11-13T08:32:20.315" v="54" actId="26606"/>
          <ac:spMkLst>
            <pc:docMk/>
            <pc:sldMk cId="2396259216" sldId="263"/>
            <ac:spMk id="19" creationId="{047BFA19-D45E-416B-A404-7AF2F3F27017}"/>
          </ac:spMkLst>
        </pc:spChg>
        <pc:spChg chg="del">
          <ac:chgData name="James Rosenthal" userId="927db032-3f43-43a5-a408-a98016ba8ad7" providerId="ADAL" clId="{04CE602A-0F83-4753-8370-4735941BB3A2}" dt="2020-11-13T08:32:20.315" v="54" actId="26606"/>
          <ac:spMkLst>
            <pc:docMk/>
            <pc:sldMk cId="2396259216" sldId="263"/>
            <ac:spMk id="21" creationId="{8E0105E7-23DB-4CF2-8258-FF47C7620F6E}"/>
          </ac:spMkLst>
        </pc:spChg>
        <pc:spChg chg="del">
          <ac:chgData name="James Rosenthal" userId="927db032-3f43-43a5-a408-a98016ba8ad7" providerId="ADAL" clId="{04CE602A-0F83-4753-8370-4735941BB3A2}" dt="2020-11-13T08:32:20.315" v="54" actId="26606"/>
          <ac:spMkLst>
            <pc:docMk/>
            <pc:sldMk cId="2396259216" sldId="263"/>
            <ac:spMk id="23" creationId="{074B4F7D-14B2-478B-8BF5-01E4E0C5D263}"/>
          </ac:spMkLst>
        </pc:spChg>
        <pc:spChg chg="add del">
          <ac:chgData name="James Rosenthal" userId="927db032-3f43-43a5-a408-a98016ba8ad7" providerId="ADAL" clId="{04CE602A-0F83-4753-8370-4735941BB3A2}" dt="2020-11-13T08:40:58.306" v="104" actId="26606"/>
          <ac:spMkLst>
            <pc:docMk/>
            <pc:sldMk cId="2396259216" sldId="263"/>
            <ac:spMk id="30" creationId="{59A309A7-1751-4ABE-A3C1-EEC40366AD89}"/>
          </ac:spMkLst>
        </pc:spChg>
        <pc:spChg chg="add del">
          <ac:chgData name="James Rosenthal" userId="927db032-3f43-43a5-a408-a98016ba8ad7" providerId="ADAL" clId="{04CE602A-0F83-4753-8370-4735941BB3A2}" dt="2020-11-13T08:40:58.306" v="104" actId="26606"/>
          <ac:spMkLst>
            <pc:docMk/>
            <pc:sldMk cId="2396259216" sldId="263"/>
            <ac:spMk id="32" creationId="{967D8EB6-EAE1-4F9C-B398-83321E287204}"/>
          </ac:spMkLst>
        </pc:spChg>
        <pc:spChg chg="add del">
          <ac:chgData name="James Rosenthal" userId="927db032-3f43-43a5-a408-a98016ba8ad7" providerId="ADAL" clId="{04CE602A-0F83-4753-8370-4735941BB3A2}" dt="2020-11-13T11:34:45.107" v="516" actId="26606"/>
          <ac:spMkLst>
            <pc:docMk/>
            <pc:sldMk cId="2396259216" sldId="263"/>
            <ac:spMk id="37" creationId="{427D15F9-FBA9-45B6-A1EE-7E2610907483}"/>
          </ac:spMkLst>
        </pc:spChg>
        <pc:spChg chg="add">
          <ac:chgData name="James Rosenthal" userId="927db032-3f43-43a5-a408-a98016ba8ad7" providerId="ADAL" clId="{04CE602A-0F83-4753-8370-4735941BB3A2}" dt="2020-11-13T11:34:45.107" v="516" actId="26606"/>
          <ac:spMkLst>
            <pc:docMk/>
            <pc:sldMk cId="2396259216" sldId="263"/>
            <ac:spMk id="49" creationId="{F4C0B10B-D2C4-4A54-AFAD-3D27DF88BB37}"/>
          </ac:spMkLst>
        </pc:spChg>
        <pc:grpChg chg="add del">
          <ac:chgData name="James Rosenthal" userId="927db032-3f43-43a5-a408-a98016ba8ad7" providerId="ADAL" clId="{04CE602A-0F83-4753-8370-4735941BB3A2}" dt="2020-11-13T11:34:45.107" v="516" actId="26606"/>
          <ac:grpSpMkLst>
            <pc:docMk/>
            <pc:sldMk cId="2396259216" sldId="263"/>
            <ac:grpSpMk id="39" creationId="{549D845D-9A57-49AC-9523-BB0D6DA6FECA}"/>
          </ac:grpSpMkLst>
        </pc:grpChg>
        <pc:grpChg chg="add">
          <ac:chgData name="James Rosenthal" userId="927db032-3f43-43a5-a408-a98016ba8ad7" providerId="ADAL" clId="{04CE602A-0F83-4753-8370-4735941BB3A2}" dt="2020-11-13T11:34:45.107" v="516" actId="26606"/>
          <ac:grpSpMkLst>
            <pc:docMk/>
            <pc:sldMk cId="2396259216" sldId="263"/>
            <ac:grpSpMk id="51" creationId="{B6BADB90-C74B-40D6-86DC-503F65FCE8DC}"/>
          </ac:grpSpMkLst>
        </pc:grpChg>
        <pc:picChg chg="add mod ord">
          <ac:chgData name="James Rosenthal" userId="927db032-3f43-43a5-a408-a98016ba8ad7" providerId="ADAL" clId="{04CE602A-0F83-4753-8370-4735941BB3A2}" dt="2020-11-13T11:41:06.385" v="540" actId="14826"/>
          <ac:picMkLst>
            <pc:docMk/>
            <pc:sldMk cId="2396259216" sldId="263"/>
            <ac:picMk id="27" creationId="{311DA92A-B48E-49D7-989F-B631E6894744}"/>
          </ac:picMkLst>
        </pc:picChg>
      </pc:sldChg>
      <pc:sldChg chg="modSp new del mod">
        <pc:chgData name="James Rosenthal" userId="927db032-3f43-43a5-a408-a98016ba8ad7" providerId="ADAL" clId="{04CE602A-0F83-4753-8370-4735941BB3A2}" dt="2020-11-13T11:52:35.514" v="714" actId="2696"/>
        <pc:sldMkLst>
          <pc:docMk/>
          <pc:sldMk cId="1059427516" sldId="264"/>
        </pc:sldMkLst>
        <pc:spChg chg="mod">
          <ac:chgData name="James Rosenthal" userId="927db032-3f43-43a5-a408-a98016ba8ad7" providerId="ADAL" clId="{04CE602A-0F83-4753-8370-4735941BB3A2}" dt="2020-11-13T11:51:21.312" v="710" actId="20577"/>
          <ac:spMkLst>
            <pc:docMk/>
            <pc:sldMk cId="1059427516" sldId="264"/>
            <ac:spMk id="2" creationId="{B13CC9B5-2A8C-48F8-8852-EF6B18D6311D}"/>
          </ac:spMkLst>
        </pc:spChg>
        <pc:spChg chg="mod">
          <ac:chgData name="James Rosenthal" userId="927db032-3f43-43a5-a408-a98016ba8ad7" providerId="ADAL" clId="{04CE602A-0F83-4753-8370-4735941BB3A2}" dt="2020-11-13T11:51:43.489" v="712" actId="27636"/>
          <ac:spMkLst>
            <pc:docMk/>
            <pc:sldMk cId="1059427516" sldId="264"/>
            <ac:spMk id="3" creationId="{0B2671CF-C4A9-44CF-8571-6A52884A2B50}"/>
          </ac:spMkLst>
        </pc:spChg>
      </pc:sldChg>
      <pc:sldChg chg="addSp delSp modSp add del mod">
        <pc:chgData name="James Rosenthal" userId="927db032-3f43-43a5-a408-a98016ba8ad7" providerId="ADAL" clId="{04CE602A-0F83-4753-8370-4735941BB3A2}" dt="2020-11-13T11:51:02.002" v="681" actId="47"/>
        <pc:sldMkLst>
          <pc:docMk/>
          <pc:sldMk cId="1441667113" sldId="264"/>
        </pc:sldMkLst>
        <pc:spChg chg="mod">
          <ac:chgData name="James Rosenthal" userId="927db032-3f43-43a5-a408-a98016ba8ad7" providerId="ADAL" clId="{04CE602A-0F83-4753-8370-4735941BB3A2}" dt="2020-11-13T08:24:14.022" v="14" actId="26606"/>
          <ac:spMkLst>
            <pc:docMk/>
            <pc:sldMk cId="1441667113" sldId="264"/>
            <ac:spMk id="2" creationId="{333D2272-4567-4DFB-8041-4DE1F4C5EE81}"/>
          </ac:spMkLst>
        </pc:spChg>
        <pc:spChg chg="mod">
          <ac:chgData name="James Rosenthal" userId="927db032-3f43-43a5-a408-a98016ba8ad7" providerId="ADAL" clId="{04CE602A-0F83-4753-8370-4735941BB3A2}" dt="2020-11-13T08:34:12.745" v="62" actId="114"/>
          <ac:spMkLst>
            <pc:docMk/>
            <pc:sldMk cId="1441667113" sldId="264"/>
            <ac:spMk id="3" creationId="{73B3ACD2-E83B-46EC-8781-2627263E8C1C}"/>
          </ac:spMkLst>
        </pc:spChg>
        <pc:spChg chg="del">
          <ac:chgData name="James Rosenthal" userId="927db032-3f43-43a5-a408-a98016ba8ad7" providerId="ADAL" clId="{04CE602A-0F83-4753-8370-4735941BB3A2}" dt="2020-11-13T08:24:14.022" v="14" actId="26606"/>
          <ac:spMkLst>
            <pc:docMk/>
            <pc:sldMk cId="1441667113" sldId="264"/>
            <ac:spMk id="17" creationId="{DAF1966E-FD40-4A4A-B61B-C4DF7FA05F06}"/>
          </ac:spMkLst>
        </pc:spChg>
        <pc:spChg chg="del">
          <ac:chgData name="James Rosenthal" userId="927db032-3f43-43a5-a408-a98016ba8ad7" providerId="ADAL" clId="{04CE602A-0F83-4753-8370-4735941BB3A2}" dt="2020-11-13T08:24:14.022" v="14" actId="26606"/>
          <ac:spMkLst>
            <pc:docMk/>
            <pc:sldMk cId="1441667113" sldId="264"/>
            <ac:spMk id="19" creationId="{047BFA19-D45E-416B-A404-7AF2F3F27017}"/>
          </ac:spMkLst>
        </pc:spChg>
        <pc:spChg chg="del">
          <ac:chgData name="James Rosenthal" userId="927db032-3f43-43a5-a408-a98016ba8ad7" providerId="ADAL" clId="{04CE602A-0F83-4753-8370-4735941BB3A2}" dt="2020-11-13T08:24:14.022" v="14" actId="26606"/>
          <ac:spMkLst>
            <pc:docMk/>
            <pc:sldMk cId="1441667113" sldId="264"/>
            <ac:spMk id="21" creationId="{8E0105E7-23DB-4CF2-8258-FF47C7620F6E}"/>
          </ac:spMkLst>
        </pc:spChg>
        <pc:spChg chg="del">
          <ac:chgData name="James Rosenthal" userId="927db032-3f43-43a5-a408-a98016ba8ad7" providerId="ADAL" clId="{04CE602A-0F83-4753-8370-4735941BB3A2}" dt="2020-11-13T08:24:14.022" v="14" actId="26606"/>
          <ac:spMkLst>
            <pc:docMk/>
            <pc:sldMk cId="1441667113" sldId="264"/>
            <ac:spMk id="23" creationId="{074B4F7D-14B2-478B-8BF5-01E4E0C5D263}"/>
          </ac:spMkLst>
        </pc:spChg>
        <pc:spChg chg="add">
          <ac:chgData name="James Rosenthal" userId="927db032-3f43-43a5-a408-a98016ba8ad7" providerId="ADAL" clId="{04CE602A-0F83-4753-8370-4735941BB3A2}" dt="2020-11-13T08:24:14.022" v="14" actId="26606"/>
          <ac:spMkLst>
            <pc:docMk/>
            <pc:sldMk cId="1441667113" sldId="264"/>
            <ac:spMk id="30" creationId="{59A309A7-1751-4ABE-A3C1-EEC40366AD89}"/>
          </ac:spMkLst>
        </pc:spChg>
        <pc:spChg chg="add">
          <ac:chgData name="James Rosenthal" userId="927db032-3f43-43a5-a408-a98016ba8ad7" providerId="ADAL" clId="{04CE602A-0F83-4753-8370-4735941BB3A2}" dt="2020-11-13T08:24:14.022" v="14" actId="26606"/>
          <ac:spMkLst>
            <pc:docMk/>
            <pc:sldMk cId="1441667113" sldId="264"/>
            <ac:spMk id="32" creationId="{967D8EB6-EAE1-4F9C-B398-83321E287204}"/>
          </ac:spMkLst>
        </pc:spChg>
        <pc:picChg chg="add">
          <ac:chgData name="James Rosenthal" userId="927db032-3f43-43a5-a408-a98016ba8ad7" providerId="ADAL" clId="{04CE602A-0F83-4753-8370-4735941BB3A2}" dt="2020-11-13T08:24:14.022" v="14" actId="26606"/>
          <ac:picMkLst>
            <pc:docMk/>
            <pc:sldMk cId="1441667113" sldId="264"/>
            <ac:picMk id="27" creationId="{38301E51-DA16-43DA-917D-89DE4EC3A60D}"/>
          </ac:picMkLst>
        </pc:picChg>
      </pc:sldChg>
      <pc:sldChg chg="addSp modSp new del mod setBg">
        <pc:chgData name="James Rosenthal" userId="927db032-3f43-43a5-a408-a98016ba8ad7" providerId="ADAL" clId="{04CE602A-0F83-4753-8370-4735941BB3A2}" dt="2020-11-13T11:29:19.219" v="427" actId="47"/>
        <pc:sldMkLst>
          <pc:docMk/>
          <pc:sldMk cId="1943408721" sldId="265"/>
        </pc:sldMkLst>
        <pc:spChg chg="mod">
          <ac:chgData name="James Rosenthal" userId="927db032-3f43-43a5-a408-a98016ba8ad7" providerId="ADAL" clId="{04CE602A-0F83-4753-8370-4735941BB3A2}" dt="2020-11-13T09:04:15.083" v="120" actId="26606"/>
          <ac:spMkLst>
            <pc:docMk/>
            <pc:sldMk cId="1943408721" sldId="265"/>
            <ac:spMk id="2" creationId="{E3DF80D7-2F33-4E5B-82C0-A43FDAC2993F}"/>
          </ac:spMkLst>
        </pc:spChg>
        <pc:spChg chg="mod">
          <ac:chgData name="James Rosenthal" userId="927db032-3f43-43a5-a408-a98016ba8ad7" providerId="ADAL" clId="{04CE602A-0F83-4753-8370-4735941BB3A2}" dt="2020-11-13T09:04:15.083" v="120" actId="26606"/>
          <ac:spMkLst>
            <pc:docMk/>
            <pc:sldMk cId="1943408721" sldId="265"/>
            <ac:spMk id="3" creationId="{E16EB30D-457B-4414-A5EA-0C7D00D81255}"/>
          </ac:spMkLst>
        </pc:spChg>
        <pc:spChg chg="add">
          <ac:chgData name="James Rosenthal" userId="927db032-3f43-43a5-a408-a98016ba8ad7" providerId="ADAL" clId="{04CE602A-0F83-4753-8370-4735941BB3A2}" dt="2020-11-13T09:04:15.083" v="120" actId="26606"/>
          <ac:spMkLst>
            <pc:docMk/>
            <pc:sldMk cId="1943408721" sldId="265"/>
            <ac:spMk id="8" creationId="{827B839B-9ADE-406B-8590-F1CAEDED45A1}"/>
          </ac:spMkLst>
        </pc:spChg>
        <pc:spChg chg="add">
          <ac:chgData name="James Rosenthal" userId="927db032-3f43-43a5-a408-a98016ba8ad7" providerId="ADAL" clId="{04CE602A-0F83-4753-8370-4735941BB3A2}" dt="2020-11-13T09:04:15.083" v="120" actId="26606"/>
          <ac:spMkLst>
            <pc:docMk/>
            <pc:sldMk cId="1943408721" sldId="265"/>
            <ac:spMk id="10" creationId="{CFE45BF0-46DB-408C-B5F7-7B11716805D4}"/>
          </ac:spMkLst>
        </pc:spChg>
        <pc:spChg chg="add">
          <ac:chgData name="James Rosenthal" userId="927db032-3f43-43a5-a408-a98016ba8ad7" providerId="ADAL" clId="{04CE602A-0F83-4753-8370-4735941BB3A2}" dt="2020-11-13T09:04:15.083" v="120" actId="26606"/>
          <ac:spMkLst>
            <pc:docMk/>
            <pc:sldMk cId="1943408721" sldId="265"/>
            <ac:spMk id="12" creationId="{2AEBC8F2-97B1-41B4-93F1-2D289E197FBA}"/>
          </ac:spMkLst>
        </pc:spChg>
        <pc:spChg chg="add">
          <ac:chgData name="James Rosenthal" userId="927db032-3f43-43a5-a408-a98016ba8ad7" providerId="ADAL" clId="{04CE602A-0F83-4753-8370-4735941BB3A2}" dt="2020-11-13T09:04:15.083" v="120" actId="26606"/>
          <ac:spMkLst>
            <pc:docMk/>
            <pc:sldMk cId="1943408721" sldId="265"/>
            <ac:spMk id="14" creationId="{472E3A19-F5D5-48FC-BB9C-48C2F68F598B}"/>
          </ac:spMkLst>
        </pc:spChg>
        <pc:spChg chg="add">
          <ac:chgData name="James Rosenthal" userId="927db032-3f43-43a5-a408-a98016ba8ad7" providerId="ADAL" clId="{04CE602A-0F83-4753-8370-4735941BB3A2}" dt="2020-11-13T09:04:15.083" v="120" actId="26606"/>
          <ac:spMkLst>
            <pc:docMk/>
            <pc:sldMk cId="1943408721" sldId="265"/>
            <ac:spMk id="16" creationId="{7A62E32F-BB65-43A8-8EB5-92346890E549}"/>
          </ac:spMkLst>
        </pc:spChg>
        <pc:spChg chg="add">
          <ac:chgData name="James Rosenthal" userId="927db032-3f43-43a5-a408-a98016ba8ad7" providerId="ADAL" clId="{04CE602A-0F83-4753-8370-4735941BB3A2}" dt="2020-11-13T09:04:15.083" v="120" actId="26606"/>
          <ac:spMkLst>
            <pc:docMk/>
            <pc:sldMk cId="1943408721" sldId="265"/>
            <ac:spMk id="18" creationId="{14E91B64-9FCC-451E-AFB4-A827D6329367}"/>
          </ac:spMkLst>
        </pc:spChg>
      </pc:sldChg>
      <pc:sldChg chg="modSp add mod">
        <pc:chgData name="James Rosenthal" userId="927db032-3f43-43a5-a408-a98016ba8ad7" providerId="ADAL" clId="{04CE602A-0F83-4753-8370-4735941BB3A2}" dt="2020-11-16T20:22:06.706" v="1654" actId="20577"/>
        <pc:sldMkLst>
          <pc:docMk/>
          <pc:sldMk cId="3230869944" sldId="265"/>
        </pc:sldMkLst>
        <pc:spChg chg="mod">
          <ac:chgData name="James Rosenthal" userId="927db032-3f43-43a5-a408-a98016ba8ad7" providerId="ADAL" clId="{04CE602A-0F83-4753-8370-4735941BB3A2}" dt="2020-11-15T18:56:55.396" v="1422" actId="20577"/>
          <ac:spMkLst>
            <pc:docMk/>
            <pc:sldMk cId="3230869944" sldId="265"/>
            <ac:spMk id="2" creationId="{C1C7F344-9244-4A8C-9070-EFB4757EF6B7}"/>
          </ac:spMkLst>
        </pc:spChg>
        <pc:spChg chg="mod">
          <ac:chgData name="James Rosenthal" userId="927db032-3f43-43a5-a408-a98016ba8ad7" providerId="ADAL" clId="{04CE602A-0F83-4753-8370-4735941BB3A2}" dt="2020-11-16T20:22:06.706" v="1654" actId="20577"/>
          <ac:spMkLst>
            <pc:docMk/>
            <pc:sldMk cId="3230869944" sldId="265"/>
            <ac:spMk id="3" creationId="{E2E90CB4-69EB-4D3D-AB22-AB87B8D55ECA}"/>
          </ac:spMkLst>
        </pc:spChg>
        <pc:picChg chg="mod">
          <ac:chgData name="James Rosenthal" userId="927db032-3f43-43a5-a408-a98016ba8ad7" providerId="ADAL" clId="{04CE602A-0F83-4753-8370-4735941BB3A2}" dt="2020-11-15T18:51:50.373" v="1363" actId="1076"/>
          <ac:picMkLst>
            <pc:docMk/>
            <pc:sldMk cId="3230869944" sldId="265"/>
            <ac:picMk id="27" creationId="{311DA92A-B48E-49D7-989F-B631E6894744}"/>
          </ac:picMkLst>
        </pc:picChg>
      </pc:sldChg>
      <pc:sldChg chg="modSp add mod">
        <pc:chgData name="James Rosenthal" userId="927db032-3f43-43a5-a408-a98016ba8ad7" providerId="ADAL" clId="{04CE602A-0F83-4753-8370-4735941BB3A2}" dt="2020-11-16T20:08:22.513" v="1622" actId="20577"/>
        <pc:sldMkLst>
          <pc:docMk/>
          <pc:sldMk cId="1356437193" sldId="266"/>
        </pc:sldMkLst>
        <pc:spChg chg="mod">
          <ac:chgData name="James Rosenthal" userId="927db032-3f43-43a5-a408-a98016ba8ad7" providerId="ADAL" clId="{04CE602A-0F83-4753-8370-4735941BB3A2}" dt="2020-11-13T11:55:44.689" v="839" actId="20577"/>
          <ac:spMkLst>
            <pc:docMk/>
            <pc:sldMk cId="1356437193" sldId="266"/>
            <ac:spMk id="2" creationId="{C1C7F344-9244-4A8C-9070-EFB4757EF6B7}"/>
          </ac:spMkLst>
        </pc:spChg>
        <pc:spChg chg="mod">
          <ac:chgData name="James Rosenthal" userId="927db032-3f43-43a5-a408-a98016ba8ad7" providerId="ADAL" clId="{04CE602A-0F83-4753-8370-4735941BB3A2}" dt="2020-11-16T20:08:22.513" v="1622" actId="20577"/>
          <ac:spMkLst>
            <pc:docMk/>
            <pc:sldMk cId="1356437193" sldId="266"/>
            <ac:spMk id="3" creationId="{E2E90CB4-69EB-4D3D-AB22-AB87B8D55ECA}"/>
          </ac:spMkLst>
        </pc:spChg>
        <pc:picChg chg="mod">
          <ac:chgData name="James Rosenthal" userId="927db032-3f43-43a5-a408-a98016ba8ad7" providerId="ADAL" clId="{04CE602A-0F83-4753-8370-4735941BB3A2}" dt="2020-11-15T18:51:44.274" v="1362" actId="1076"/>
          <ac:picMkLst>
            <pc:docMk/>
            <pc:sldMk cId="1356437193" sldId="266"/>
            <ac:picMk id="27" creationId="{311DA92A-B48E-49D7-989F-B631E6894744}"/>
          </ac:picMkLst>
        </pc:picChg>
      </pc:sldChg>
      <pc:sldChg chg="modSp add mod">
        <pc:chgData name="James Rosenthal" userId="927db032-3f43-43a5-a408-a98016ba8ad7" providerId="ADAL" clId="{04CE602A-0F83-4753-8370-4735941BB3A2}" dt="2020-11-16T20:19:22.083" v="1635" actId="20577"/>
        <pc:sldMkLst>
          <pc:docMk/>
          <pc:sldMk cId="4052005823" sldId="267"/>
        </pc:sldMkLst>
        <pc:spChg chg="mod">
          <ac:chgData name="James Rosenthal" userId="927db032-3f43-43a5-a408-a98016ba8ad7" providerId="ADAL" clId="{04CE602A-0F83-4753-8370-4735941BB3A2}" dt="2020-11-13T11:57:07.791" v="907" actId="20577"/>
          <ac:spMkLst>
            <pc:docMk/>
            <pc:sldMk cId="4052005823" sldId="267"/>
            <ac:spMk id="2" creationId="{C1C7F344-9244-4A8C-9070-EFB4757EF6B7}"/>
          </ac:spMkLst>
        </pc:spChg>
        <pc:spChg chg="mod">
          <ac:chgData name="James Rosenthal" userId="927db032-3f43-43a5-a408-a98016ba8ad7" providerId="ADAL" clId="{04CE602A-0F83-4753-8370-4735941BB3A2}" dt="2020-11-16T20:19:22.083" v="1635" actId="20577"/>
          <ac:spMkLst>
            <pc:docMk/>
            <pc:sldMk cId="4052005823" sldId="267"/>
            <ac:spMk id="3" creationId="{E2E90CB4-69EB-4D3D-AB22-AB87B8D55ECA}"/>
          </ac:spMkLst>
        </pc:spChg>
        <pc:picChg chg="mod">
          <ac:chgData name="James Rosenthal" userId="927db032-3f43-43a5-a408-a98016ba8ad7" providerId="ADAL" clId="{04CE602A-0F83-4753-8370-4735941BB3A2}" dt="2020-11-15T18:51:28.544" v="1359" actId="1076"/>
          <ac:picMkLst>
            <pc:docMk/>
            <pc:sldMk cId="4052005823" sldId="267"/>
            <ac:picMk id="27" creationId="{311DA92A-B48E-49D7-989F-B631E6894744}"/>
          </ac:picMkLst>
        </pc:picChg>
      </pc:sldChg>
      <pc:sldChg chg="modSp add mod">
        <pc:chgData name="James Rosenthal" userId="927db032-3f43-43a5-a408-a98016ba8ad7" providerId="ADAL" clId="{04CE602A-0F83-4753-8370-4735941BB3A2}" dt="2020-11-15T18:54:21.194" v="1371" actId="113"/>
        <pc:sldMkLst>
          <pc:docMk/>
          <pc:sldMk cId="2821977765" sldId="268"/>
        </pc:sldMkLst>
        <pc:spChg chg="mod">
          <ac:chgData name="James Rosenthal" userId="927db032-3f43-43a5-a408-a98016ba8ad7" providerId="ADAL" clId="{04CE602A-0F83-4753-8370-4735941BB3A2}" dt="2020-11-15T18:54:21.194" v="1371" actId="113"/>
          <ac:spMkLst>
            <pc:docMk/>
            <pc:sldMk cId="2821977765" sldId="268"/>
            <ac:spMk id="3" creationId="{E2E90CB4-69EB-4D3D-AB22-AB87B8D55ECA}"/>
          </ac:spMkLst>
        </pc:spChg>
        <pc:picChg chg="mod">
          <ac:chgData name="James Rosenthal" userId="927db032-3f43-43a5-a408-a98016ba8ad7" providerId="ADAL" clId="{04CE602A-0F83-4753-8370-4735941BB3A2}" dt="2020-11-15T18:53:57.380" v="1368" actId="1076"/>
          <ac:picMkLst>
            <pc:docMk/>
            <pc:sldMk cId="2821977765" sldId="268"/>
            <ac:picMk id="27" creationId="{311DA92A-B48E-49D7-989F-B631E6894744}"/>
          </ac:picMkLst>
        </pc:picChg>
      </pc:sldChg>
      <pc:sldMasterChg chg="del delSldLayout">
        <pc:chgData name="James Rosenthal" userId="927db032-3f43-43a5-a408-a98016ba8ad7" providerId="ADAL" clId="{04CE602A-0F83-4753-8370-4735941BB3A2}" dt="2020-11-13T08:32:33.235" v="55" actId="47"/>
        <pc:sldMasterMkLst>
          <pc:docMk/>
          <pc:sldMasterMk cId="108587383" sldId="2147483648"/>
        </pc:sldMasterMkLst>
        <pc:sldLayoutChg chg="del">
          <pc:chgData name="James Rosenthal" userId="927db032-3f43-43a5-a408-a98016ba8ad7" providerId="ADAL" clId="{04CE602A-0F83-4753-8370-4735941BB3A2}" dt="2020-11-13T08:32:33.235" v="55" actId="47"/>
          <pc:sldLayoutMkLst>
            <pc:docMk/>
            <pc:sldMasterMk cId="108587383" sldId="2147483648"/>
            <pc:sldLayoutMk cId="1457432834" sldId="2147483649"/>
          </pc:sldLayoutMkLst>
        </pc:sldLayoutChg>
        <pc:sldLayoutChg chg="del">
          <pc:chgData name="James Rosenthal" userId="927db032-3f43-43a5-a408-a98016ba8ad7" providerId="ADAL" clId="{04CE602A-0F83-4753-8370-4735941BB3A2}" dt="2020-11-13T08:32:33.235" v="55" actId="47"/>
          <pc:sldLayoutMkLst>
            <pc:docMk/>
            <pc:sldMasterMk cId="108587383" sldId="2147483648"/>
            <pc:sldLayoutMk cId="4076621580" sldId="2147483650"/>
          </pc:sldLayoutMkLst>
        </pc:sldLayoutChg>
        <pc:sldLayoutChg chg="del">
          <pc:chgData name="James Rosenthal" userId="927db032-3f43-43a5-a408-a98016ba8ad7" providerId="ADAL" clId="{04CE602A-0F83-4753-8370-4735941BB3A2}" dt="2020-11-13T08:32:33.235" v="55" actId="47"/>
          <pc:sldLayoutMkLst>
            <pc:docMk/>
            <pc:sldMasterMk cId="108587383" sldId="2147483648"/>
            <pc:sldLayoutMk cId="69989814" sldId="2147483651"/>
          </pc:sldLayoutMkLst>
        </pc:sldLayoutChg>
        <pc:sldLayoutChg chg="del">
          <pc:chgData name="James Rosenthal" userId="927db032-3f43-43a5-a408-a98016ba8ad7" providerId="ADAL" clId="{04CE602A-0F83-4753-8370-4735941BB3A2}" dt="2020-11-13T08:32:33.235" v="55" actId="47"/>
          <pc:sldLayoutMkLst>
            <pc:docMk/>
            <pc:sldMasterMk cId="108587383" sldId="2147483648"/>
            <pc:sldLayoutMk cId="2745360971" sldId="2147483652"/>
          </pc:sldLayoutMkLst>
        </pc:sldLayoutChg>
        <pc:sldLayoutChg chg="del">
          <pc:chgData name="James Rosenthal" userId="927db032-3f43-43a5-a408-a98016ba8ad7" providerId="ADAL" clId="{04CE602A-0F83-4753-8370-4735941BB3A2}" dt="2020-11-13T08:32:33.235" v="55" actId="47"/>
          <pc:sldLayoutMkLst>
            <pc:docMk/>
            <pc:sldMasterMk cId="108587383" sldId="2147483648"/>
            <pc:sldLayoutMk cId="3370084112" sldId="2147483653"/>
          </pc:sldLayoutMkLst>
        </pc:sldLayoutChg>
        <pc:sldLayoutChg chg="del">
          <pc:chgData name="James Rosenthal" userId="927db032-3f43-43a5-a408-a98016ba8ad7" providerId="ADAL" clId="{04CE602A-0F83-4753-8370-4735941BB3A2}" dt="2020-11-13T08:32:33.235" v="55" actId="47"/>
          <pc:sldLayoutMkLst>
            <pc:docMk/>
            <pc:sldMasterMk cId="108587383" sldId="2147483648"/>
            <pc:sldLayoutMk cId="3579508203" sldId="2147483654"/>
          </pc:sldLayoutMkLst>
        </pc:sldLayoutChg>
        <pc:sldLayoutChg chg="del">
          <pc:chgData name="James Rosenthal" userId="927db032-3f43-43a5-a408-a98016ba8ad7" providerId="ADAL" clId="{04CE602A-0F83-4753-8370-4735941BB3A2}" dt="2020-11-13T08:32:33.235" v="55" actId="47"/>
          <pc:sldLayoutMkLst>
            <pc:docMk/>
            <pc:sldMasterMk cId="108587383" sldId="2147483648"/>
            <pc:sldLayoutMk cId="2554210805" sldId="2147483655"/>
          </pc:sldLayoutMkLst>
        </pc:sldLayoutChg>
        <pc:sldLayoutChg chg="del">
          <pc:chgData name="James Rosenthal" userId="927db032-3f43-43a5-a408-a98016ba8ad7" providerId="ADAL" clId="{04CE602A-0F83-4753-8370-4735941BB3A2}" dt="2020-11-13T08:32:33.235" v="55" actId="47"/>
          <pc:sldLayoutMkLst>
            <pc:docMk/>
            <pc:sldMasterMk cId="108587383" sldId="2147483648"/>
            <pc:sldLayoutMk cId="3283379501" sldId="2147483656"/>
          </pc:sldLayoutMkLst>
        </pc:sldLayoutChg>
        <pc:sldLayoutChg chg="del">
          <pc:chgData name="James Rosenthal" userId="927db032-3f43-43a5-a408-a98016ba8ad7" providerId="ADAL" clId="{04CE602A-0F83-4753-8370-4735941BB3A2}" dt="2020-11-13T08:32:33.235" v="55" actId="47"/>
          <pc:sldLayoutMkLst>
            <pc:docMk/>
            <pc:sldMasterMk cId="108587383" sldId="2147483648"/>
            <pc:sldLayoutMk cId="2893115301" sldId="2147483657"/>
          </pc:sldLayoutMkLst>
        </pc:sldLayoutChg>
        <pc:sldLayoutChg chg="del">
          <pc:chgData name="James Rosenthal" userId="927db032-3f43-43a5-a408-a98016ba8ad7" providerId="ADAL" clId="{04CE602A-0F83-4753-8370-4735941BB3A2}" dt="2020-11-13T08:32:33.235" v="55" actId="47"/>
          <pc:sldLayoutMkLst>
            <pc:docMk/>
            <pc:sldMasterMk cId="108587383" sldId="2147483648"/>
            <pc:sldLayoutMk cId="3954024139" sldId="2147483658"/>
          </pc:sldLayoutMkLst>
        </pc:sldLayoutChg>
        <pc:sldLayoutChg chg="del">
          <pc:chgData name="James Rosenthal" userId="927db032-3f43-43a5-a408-a98016ba8ad7" providerId="ADAL" clId="{04CE602A-0F83-4753-8370-4735941BB3A2}" dt="2020-11-13T08:32:33.235" v="55" actId="47"/>
          <pc:sldLayoutMkLst>
            <pc:docMk/>
            <pc:sldMasterMk cId="108587383" sldId="2147483648"/>
            <pc:sldLayoutMk cId="3653758005" sldId="2147483659"/>
          </pc:sldLayoutMkLst>
        </pc:sldLayoutChg>
      </pc:sldMasterChg>
      <pc:sldMasterChg chg="add addSldLayout">
        <pc:chgData name="James Rosenthal" userId="927db032-3f43-43a5-a408-a98016ba8ad7" providerId="ADAL" clId="{04CE602A-0F83-4753-8370-4735941BB3A2}" dt="2020-11-13T08:23:01.933" v="4" actId="27028"/>
        <pc:sldMasterMkLst>
          <pc:docMk/>
          <pc:sldMasterMk cId="3380107901" sldId="2147483833"/>
        </pc:sldMasterMkLst>
        <pc:sldLayoutChg chg="add">
          <pc:chgData name="James Rosenthal" userId="927db032-3f43-43a5-a408-a98016ba8ad7" providerId="ADAL" clId="{04CE602A-0F83-4753-8370-4735941BB3A2}" dt="2020-11-13T08:23:01.933" v="4" actId="27028"/>
          <pc:sldLayoutMkLst>
            <pc:docMk/>
            <pc:sldMasterMk cId="3380107901" sldId="2147483833"/>
            <pc:sldLayoutMk cId="250891303" sldId="2147483834"/>
          </pc:sldLayoutMkLst>
        </pc:sldLayoutChg>
        <pc:sldLayoutChg chg="add">
          <pc:chgData name="James Rosenthal" userId="927db032-3f43-43a5-a408-a98016ba8ad7" providerId="ADAL" clId="{04CE602A-0F83-4753-8370-4735941BB3A2}" dt="2020-11-13T08:22:52.777" v="0" actId="27028"/>
          <pc:sldLayoutMkLst>
            <pc:docMk/>
            <pc:sldMasterMk cId="3380107901" sldId="2147483833"/>
            <pc:sldLayoutMk cId="434104238" sldId="2147483835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48D12-BCED-4C04-9A07-CA4E09693C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389540-344A-40BE-88A8-4AA93351F9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DA0ACB-FD58-4CEC-A711-C49DDF444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11/16/2020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EA5EDF-8F3A-40F9-B994-D17D1E8E0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A864E-D6EE-4D53-9D2B-FF6D35D6A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91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81FBE-6D45-4948-9E0B-0258D089C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8A0FF-AA1C-4B64-9075-7DC4A89CD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CBF5C2-26AD-4992-A337-BF6D5D532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11/16/2020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63856F-713F-4CEB-9252-912E72A9D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880961-EDA5-4286-ACBD-D8754CD0F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104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AB735E-6F6F-45F4-BA68-57C074770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0D2ED5-8BDC-4A8E-A067-ADFE046672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61CF4-6625-4F44-97B2-0C3EBB9DD7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6E202-B606-4609-B914-27C9371A1F6D}" type="datetime1">
              <a:rPr lang="en-US" smtClean="0"/>
              <a:t>11/16/2020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53CBE0-0AD8-4AED-B006-ADC8E1A1B5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F24D25-7048-41A0-86AD-C7181561E1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107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in/jameshrosenthal" TargetMode="External"/><Relationship Id="rId2" Type="http://schemas.openxmlformats.org/officeDocument/2006/relationships/hyperlink" Target="mailto:james@novusflow.co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hyperlink" Target="http://www.novusflow.co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30">
            <a:extLst>
              <a:ext uri="{FF2B5EF4-FFF2-40B4-BE49-F238E27FC236}">
                <a16:creationId xmlns:a16="http://schemas.microsoft.com/office/drawing/2014/main" id="{ACBE1851-2230-47A9-B000-CE9046EA6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622FD7-528E-4290-85AA-EF4EF53834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276" y="803705"/>
            <a:ext cx="4208656" cy="3034857"/>
          </a:xfrm>
        </p:spPr>
        <p:txBody>
          <a:bodyPr anchor="b">
            <a:normAutofit/>
          </a:bodyPr>
          <a:lstStyle/>
          <a:p>
            <a:pPr algn="r"/>
            <a:r>
              <a:rPr lang="en-GB" sz="5400" b="1" dirty="0">
                <a:solidFill>
                  <a:srgbClr val="FFFFFF"/>
                </a:solidFill>
              </a:rPr>
              <a:t>Nail that Interview!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2FBC4C-5F60-4108-89EE-5D7CA20C12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921" y="4013165"/>
            <a:ext cx="4204012" cy="2205732"/>
          </a:xfrm>
        </p:spPr>
        <p:txBody>
          <a:bodyPr anchor="t">
            <a:normAutofit/>
          </a:bodyPr>
          <a:lstStyle/>
          <a:p>
            <a:pPr algn="r"/>
            <a:r>
              <a:rPr lang="en-GB" sz="1800" b="1" dirty="0">
                <a:solidFill>
                  <a:srgbClr val="FFFFFF"/>
                </a:solidFill>
              </a:rPr>
              <a:t>AURA and Novus Flow</a:t>
            </a:r>
          </a:p>
          <a:p>
            <a:pPr algn="r"/>
            <a:r>
              <a:rPr lang="en-GB" sz="1800" dirty="0">
                <a:solidFill>
                  <a:srgbClr val="FFFFFF"/>
                </a:solidFill>
              </a:rPr>
              <a:t>Tuesday 17</a:t>
            </a:r>
            <a:r>
              <a:rPr lang="en-GB" sz="1800" baseline="30000" dirty="0">
                <a:solidFill>
                  <a:srgbClr val="FFFFFF"/>
                </a:solidFill>
              </a:rPr>
              <a:t>th</a:t>
            </a:r>
            <a:r>
              <a:rPr lang="en-GB" sz="1800" dirty="0">
                <a:solidFill>
                  <a:srgbClr val="FFFFFF"/>
                </a:solidFill>
              </a:rPr>
              <a:t> November 2020</a:t>
            </a:r>
          </a:p>
          <a:p>
            <a:pPr algn="r"/>
            <a:r>
              <a:rPr lang="en-GB" sz="1800" dirty="0">
                <a:solidFill>
                  <a:srgbClr val="FFFFFF"/>
                </a:solidFill>
              </a:rPr>
              <a:t>James Rosenthal</a:t>
            </a:r>
          </a:p>
        </p:txBody>
      </p:sp>
      <p:cxnSp>
        <p:nvCxnSpPr>
          <p:cNvPr id="74" name="Straight Connector 32">
            <a:extLst>
              <a:ext uri="{FF2B5EF4-FFF2-40B4-BE49-F238E27FC236}">
                <a16:creationId xmlns:a16="http://schemas.microsoft.com/office/drawing/2014/main" id="{23B93832-6514-44F4-849B-5EE2C8A233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928939"/>
            <a:ext cx="393192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Online meeting">
            <a:extLst>
              <a:ext uri="{FF2B5EF4-FFF2-40B4-BE49-F238E27FC236}">
                <a16:creationId xmlns:a16="http://schemas.microsoft.com/office/drawing/2014/main" id="{A7250962-F9F6-4742-A7AE-39B99EF406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0443" b="10443"/>
          <a:stretch/>
        </p:blipFill>
        <p:spPr>
          <a:xfrm>
            <a:off x="6096000" y="1269895"/>
            <a:ext cx="5459470" cy="4319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034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53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F3DB467-E3D0-404F-AA39-CA42B2B90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GB" sz="4000" b="1">
                <a:solidFill>
                  <a:srgbClr val="FFFFFF"/>
                </a:solidFill>
                <a:latin typeface="+mn-lt"/>
              </a:rPr>
              <a:t>Welcome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64A30024-93CB-4B2A-AD97-49DD80846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Interviewing in 2020</a:t>
            </a:r>
          </a:p>
          <a:p>
            <a:pPr>
              <a:spcAft>
                <a:spcPts val="800"/>
              </a:spcAft>
            </a:pP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Zoom</a:t>
            </a:r>
          </a:p>
          <a:p>
            <a:pPr>
              <a:spcAft>
                <a:spcPts val="800"/>
              </a:spcAft>
            </a:pP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challenge</a:t>
            </a:r>
          </a:p>
          <a:p>
            <a:pPr>
              <a:spcAft>
                <a:spcPts val="800"/>
              </a:spcAft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Doesn’t have to be negative experience</a:t>
            </a:r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28" name="Graphic 27" descr="Monitor">
            <a:extLst>
              <a:ext uri="{FF2B5EF4-FFF2-40B4-BE49-F238E27FC236}">
                <a16:creationId xmlns:a16="http://schemas.microsoft.com/office/drawing/2014/main" id="{2591451C-BC84-4F38-8109-0C6AED7F32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713553" y="1873251"/>
            <a:ext cx="3563372" cy="356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597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427D15F9-FBA9-45B6-A1EE-7E26109074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49D845D-9A57-49AC-9523-BB0D6DA6F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40" name="Freeform 44">
              <a:extLst>
                <a:ext uri="{FF2B5EF4-FFF2-40B4-BE49-F238E27FC236}">
                  <a16:creationId xmlns:a16="http://schemas.microsoft.com/office/drawing/2014/main" id="{3348EFE1-9D21-4DC0-8EC9-C88767061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5">
              <a:extLst>
                <a:ext uri="{FF2B5EF4-FFF2-40B4-BE49-F238E27FC236}">
                  <a16:creationId xmlns:a16="http://schemas.microsoft.com/office/drawing/2014/main" id="{D9CD0CF4-76F6-470E-A8EF-DD74FC196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6">
              <a:extLst>
                <a:ext uri="{FF2B5EF4-FFF2-40B4-BE49-F238E27FC236}">
                  <a16:creationId xmlns:a16="http://schemas.microsoft.com/office/drawing/2014/main" id="{71645EB6-7E0C-491E-9A5B-C25E80A64A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7">
              <a:extLst>
                <a:ext uri="{FF2B5EF4-FFF2-40B4-BE49-F238E27FC236}">
                  <a16:creationId xmlns:a16="http://schemas.microsoft.com/office/drawing/2014/main" id="{D20E5CAC-62A4-48E1-9F9F-1F8176683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053A11D2-F06B-447E-96A7-27A21A8FA6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43F2A55-5FC8-44C3-A2E0-B528E44A1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Interview Skills</a:t>
            </a:r>
            <a:br>
              <a:rPr lang="en-GB" sz="40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4000" dirty="0">
              <a:solidFill>
                <a:srgbClr val="FFFFFF"/>
              </a:solidFill>
            </a:endParaRPr>
          </a:p>
        </p:txBody>
      </p:sp>
      <p:pic>
        <p:nvPicPr>
          <p:cNvPr id="27" name="Graphic 26" descr="Handshake">
            <a:extLst>
              <a:ext uri="{FF2B5EF4-FFF2-40B4-BE49-F238E27FC236}">
                <a16:creationId xmlns:a16="http://schemas.microsoft.com/office/drawing/2014/main" id="{89B81E8B-9C5E-4686-A6C1-D9CA7408AE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579139" y="2378076"/>
            <a:ext cx="3209779" cy="320977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B7B91-0435-4CB8-A32A-27136E919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9033" y="2543175"/>
            <a:ext cx="9238066" cy="3514434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Preparation!</a:t>
            </a:r>
          </a:p>
          <a:p>
            <a:pPr>
              <a:spcAft>
                <a:spcPts val="800"/>
              </a:spcAft>
            </a:pP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Thorough research</a:t>
            </a:r>
          </a:p>
          <a:p>
            <a:pPr>
              <a:spcAft>
                <a:spcPts val="800"/>
              </a:spcAft>
            </a:pP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‘People buy People’ </a:t>
            </a:r>
          </a:p>
          <a:p>
            <a:pPr>
              <a:spcAft>
                <a:spcPts val="800"/>
              </a:spcAft>
            </a:pP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Concise answers</a:t>
            </a:r>
          </a:p>
          <a:p>
            <a:pPr>
              <a:spcAft>
                <a:spcPts val="800"/>
              </a:spcAft>
            </a:pP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 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way process</a:t>
            </a:r>
          </a:p>
          <a:p>
            <a:pPr>
              <a:spcAft>
                <a:spcPts val="800"/>
              </a:spcAft>
            </a:pP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Positive and professional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83063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52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1C7F344-9244-4A8C-9070-EFB4757EF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Zoom Interviews</a:t>
            </a:r>
            <a:br>
              <a:rPr lang="en-GB" sz="40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90CB4-69EB-4D3D-AB22-AB87B8D55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Location</a:t>
            </a:r>
          </a:p>
          <a:p>
            <a:pPr>
              <a:spcAft>
                <a:spcPts val="800"/>
              </a:spcAft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Check the tech</a:t>
            </a:r>
          </a:p>
          <a:p>
            <a:pPr>
              <a:spcAft>
                <a:spcPts val="800"/>
              </a:spcAft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Tone of voice</a:t>
            </a:r>
            <a:endParaRPr lang="en-GB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Energy</a:t>
            </a:r>
          </a:p>
          <a:p>
            <a:pPr>
              <a:spcAft>
                <a:spcPts val="800"/>
              </a:spcAft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minute answers</a:t>
            </a:r>
            <a:endParaRPr lang="en-GB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Dress for the role</a:t>
            </a:r>
          </a:p>
          <a:p>
            <a:pPr>
              <a:spcAft>
                <a:spcPts val="800"/>
              </a:spcAft>
            </a:pP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Finish strong</a:t>
            </a:r>
          </a:p>
        </p:txBody>
      </p:sp>
      <p:pic>
        <p:nvPicPr>
          <p:cNvPr id="27" name="Graphic 26" descr="Work from home desk">
            <a:extLst>
              <a:ext uri="{FF2B5EF4-FFF2-40B4-BE49-F238E27FC236}">
                <a16:creationId xmlns:a16="http://schemas.microsoft.com/office/drawing/2014/main" id="{311DA92A-B48E-49D7-989F-B631E6894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895204" y="2669172"/>
            <a:ext cx="3209779" cy="3209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259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52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1C7F344-9244-4A8C-9070-EFB4757EF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to prepare for specifically?</a:t>
            </a:r>
            <a:br>
              <a:rPr lang="en-GB" sz="40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90CB4-69EB-4D3D-AB22-AB87B8D55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90</a:t>
            </a:r>
            <a:r>
              <a:rPr lang="en-GB" sz="23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of interview is predictable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3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Competency based questions – STAR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3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Leadership, Communication, Stakeholder Management, Influencing, Strategy, etc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3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Job spec - responsibilities</a:t>
            </a:r>
          </a:p>
          <a:p>
            <a:pPr>
              <a:spcAft>
                <a:spcPts val="800"/>
              </a:spcAft>
            </a:pP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7" name="Graphic 26" descr="Thought">
            <a:extLst>
              <a:ext uri="{FF2B5EF4-FFF2-40B4-BE49-F238E27FC236}">
                <a16:creationId xmlns:a16="http://schemas.microsoft.com/office/drawing/2014/main" id="{311DA92A-B48E-49D7-989F-B631E6894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571354" y="2513671"/>
            <a:ext cx="3209779" cy="3209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869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52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1C7F344-9244-4A8C-9070-EFB4757EF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Questions </a:t>
            </a:r>
            <a:r>
              <a:rPr lang="en-GB" sz="40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ask</a:t>
            </a:r>
            <a:br>
              <a:rPr lang="en-GB" sz="40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90CB4-69EB-4D3D-AB22-AB87B8D55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Prepare 3-5 in advance</a:t>
            </a:r>
            <a:endParaRPr lang="en-GB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success look like?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Learning opportunities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for remote workers</a:t>
            </a:r>
            <a:endParaRPr lang="en-GB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Business chal</a:t>
            </a: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lenges</a:t>
            </a:r>
            <a:endParaRPr lang="en-GB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7" name="Graphic 26" descr="Chat">
            <a:extLst>
              <a:ext uri="{FF2B5EF4-FFF2-40B4-BE49-F238E27FC236}">
                <a16:creationId xmlns:a16="http://schemas.microsoft.com/office/drawing/2014/main" id="{311DA92A-B48E-49D7-989F-B631E6894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638139" y="2085368"/>
            <a:ext cx="3209779" cy="3209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437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52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1C7F344-9244-4A8C-9070-EFB4757EF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Improving your performance</a:t>
            </a:r>
            <a:br>
              <a:rPr lang="en-GB" sz="40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90CB4-69EB-4D3D-AB22-AB87B8D55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eedback – </a:t>
            </a: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specific thing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Dealing with rejection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Practice with colleagues and other experienced interviewers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Rehearse &amp; repeat</a:t>
            </a:r>
          </a:p>
          <a:p>
            <a:pPr marL="0" indent="0">
              <a:spcAft>
                <a:spcPts val="800"/>
              </a:spcAft>
              <a:buNone/>
            </a:pP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7" name="Graphic 26" descr="Continuous Improvement">
            <a:extLst>
              <a:ext uri="{FF2B5EF4-FFF2-40B4-BE49-F238E27FC236}">
                <a16:creationId xmlns:a16="http://schemas.microsoft.com/office/drawing/2014/main" id="{311DA92A-B48E-49D7-989F-B631E6894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638139" y="2070100"/>
            <a:ext cx="3209779" cy="3209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005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52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1C7F344-9244-4A8C-9070-EFB4757EF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 Questions?</a:t>
            </a:r>
            <a:br>
              <a:rPr lang="en-GB" sz="40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90CB4-69EB-4D3D-AB22-AB87B8D55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0" y="2584287"/>
            <a:ext cx="9096375" cy="3209779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b="1" dirty="0"/>
              <a:t>Connect with me: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b="1" dirty="0">
                <a:hlinkClick r:id="rId2"/>
              </a:rPr>
              <a:t>james@novusflow.co.uk</a:t>
            </a:r>
            <a:endParaRPr lang="en-GB" b="1" dirty="0"/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b="1" dirty="0"/>
              <a:t>+44 7488 368 917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GB" b="1" dirty="0">
                <a:hlinkClick r:id="rId3"/>
              </a:rPr>
              <a:t>linkedin.com/in/</a:t>
            </a:r>
            <a:r>
              <a:rPr lang="en-GB" b="1" dirty="0" err="1">
                <a:hlinkClick r:id="rId3"/>
              </a:rPr>
              <a:t>jameshrosenthal</a:t>
            </a:r>
            <a:endParaRPr lang="en-GB" b="1" dirty="0"/>
          </a:p>
          <a:p>
            <a:pPr marL="0" indent="0">
              <a:spcAft>
                <a:spcPts val="800"/>
              </a:spcAft>
              <a:buNone/>
            </a:pPr>
            <a:r>
              <a:rPr lang="en-GB" b="1" dirty="0">
                <a:hlinkClick r:id="rId4"/>
              </a:rPr>
              <a:t>www.novusflow.co.uk</a:t>
            </a:r>
            <a:endParaRPr lang="en-GB" b="1" dirty="0"/>
          </a:p>
          <a:p>
            <a:pPr marL="0" indent="0">
              <a:spcAft>
                <a:spcPts val="800"/>
              </a:spcAft>
              <a:buNone/>
            </a:pPr>
            <a:r>
              <a:rPr lang="en-GB" b="1" dirty="0"/>
              <a:t>Thank you!</a:t>
            </a:r>
          </a:p>
          <a:p>
            <a:pPr marL="0" indent="0">
              <a:spcAft>
                <a:spcPts val="800"/>
              </a:spcAft>
              <a:buNone/>
            </a:pP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7" name="Graphic 26" descr="Thought">
            <a:extLst>
              <a:ext uri="{FF2B5EF4-FFF2-40B4-BE49-F238E27FC236}">
                <a16:creationId xmlns:a16="http://schemas.microsoft.com/office/drawing/2014/main" id="{311DA92A-B48E-49D7-989F-B631E689474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6874283" y="2378076"/>
            <a:ext cx="3209779" cy="3209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977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5D8075DA30BE4FA92C0045C0D67986" ma:contentTypeVersion="4" ma:contentTypeDescription="Create a new document." ma:contentTypeScope="" ma:versionID="2de9a6a0a4d7eda76f066296b120d878">
  <xsd:schema xmlns:xsd="http://www.w3.org/2001/XMLSchema" xmlns:xs="http://www.w3.org/2001/XMLSchema" xmlns:p="http://schemas.microsoft.com/office/2006/metadata/properties" xmlns:ns3="e7391f4a-cd37-427f-ade7-e60f23a52bad" targetNamespace="http://schemas.microsoft.com/office/2006/metadata/properties" ma:root="true" ma:fieldsID="6fb7c3db92b8f5ba889fb48adc45de9d" ns3:_="">
    <xsd:import namespace="e7391f4a-cd37-427f-ade7-e60f23a52ba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391f4a-cd37-427f-ade7-e60f23a52b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592E221-3E93-4401-A2B5-696B343ED9F8}">
  <ds:schemaRefs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e7391f4a-cd37-427f-ade7-e60f23a52bad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91CD018-D376-4B78-BFCE-3D52665D91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DA92BD-BE6A-4EBE-8095-D75F212F9B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391f4a-cd37-427f-ade7-e60f23a52b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182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Nail that Interview!</vt:lpstr>
      <vt:lpstr>Welcome</vt:lpstr>
      <vt:lpstr>Interview Skills </vt:lpstr>
      <vt:lpstr>Zoom Interviews </vt:lpstr>
      <vt:lpstr>What to prepare for specifically? </vt:lpstr>
      <vt:lpstr>Questions to ask </vt:lpstr>
      <vt:lpstr>Improving your performance </vt:lpstr>
      <vt:lpstr>Any 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Nail that Interview!</dc:title>
  <dc:creator>James Rosenthal</dc:creator>
  <cp:lastModifiedBy>James Rosenthal</cp:lastModifiedBy>
  <cp:revision>1</cp:revision>
  <dcterms:created xsi:type="dcterms:W3CDTF">2020-11-13T11:34:45Z</dcterms:created>
  <dcterms:modified xsi:type="dcterms:W3CDTF">2020-11-16T20:22:09Z</dcterms:modified>
</cp:coreProperties>
</file>