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4"/>
  </p:handoutMasterIdLst>
  <p:sldIdLst>
    <p:sldId id="264" r:id="rId2"/>
    <p:sldId id="265" r:id="rId3"/>
  </p:sldIdLst>
  <p:sldSz cx="5143500" cy="9144000" type="screen16x9"/>
  <p:notesSz cx="9929813" cy="67992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8948"/>
    <a:srgbClr val="002220"/>
    <a:srgbClr val="191F4B"/>
    <a:srgbClr val="FDB912"/>
    <a:srgbClr val="262626"/>
    <a:srgbClr val="EA1A69"/>
    <a:srgbClr val="F8951F"/>
    <a:srgbClr val="1D1D1B"/>
    <a:srgbClr val="BAD532"/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49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2548" y="52"/>
      </p:cViewPr>
      <p:guideLst>
        <p:guide orient="horz" pos="2880"/>
        <p:guide pos="16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hua Hague" userId="c218e5b8-9333-4048-a3e0-de38601122d1" providerId="ADAL" clId="{FEC5BEA9-9ED7-4806-BF4C-3725DB580143}"/>
    <pc:docChg chg="modSld">
      <pc:chgData name="Joshua Hague" userId="c218e5b8-9333-4048-a3e0-de38601122d1" providerId="ADAL" clId="{FEC5BEA9-9ED7-4806-BF4C-3725DB580143}" dt="2025-07-30T09:28:11.502" v="4" actId="1076"/>
      <pc:docMkLst>
        <pc:docMk/>
      </pc:docMkLst>
      <pc:sldChg chg="addSp modSp mod">
        <pc:chgData name="Joshua Hague" userId="c218e5b8-9333-4048-a3e0-de38601122d1" providerId="ADAL" clId="{FEC5BEA9-9ED7-4806-BF4C-3725DB580143}" dt="2025-07-30T09:28:11.502" v="4" actId="1076"/>
        <pc:sldMkLst>
          <pc:docMk/>
          <pc:sldMk cId="1827589275" sldId="264"/>
        </pc:sldMkLst>
        <pc:graphicFrameChg chg="add mod">
          <ac:chgData name="Joshua Hague" userId="c218e5b8-9333-4048-a3e0-de38601122d1" providerId="ADAL" clId="{FEC5BEA9-9ED7-4806-BF4C-3725DB580143}" dt="2025-07-30T09:28:11.502" v="4" actId="1076"/>
          <ac:graphicFrameMkLst>
            <pc:docMk/>
            <pc:sldMk cId="1827589275" sldId="264"/>
            <ac:graphicFrameMk id="2" creationId="{A6594686-07CB-E593-7C17-74B4565679F7}"/>
          </ac:graphicFrameMkLst>
        </pc:graphicFrameChg>
      </pc:sldChg>
    </pc:docChg>
  </pc:docChgLst>
  <pc:docChgLst>
    <pc:chgData name="Joshua Hague" userId="c218e5b8-9333-4048-a3e0-de38601122d1" providerId="ADAL" clId="{35135CF7-F4C5-41BC-B60F-11865E933960}"/>
    <pc:docChg chg="custSel delSld modSld">
      <pc:chgData name="Joshua Hague" userId="c218e5b8-9333-4048-a3e0-de38601122d1" providerId="ADAL" clId="{35135CF7-F4C5-41BC-B60F-11865E933960}" dt="2024-05-10T08:13:06.711" v="12" actId="478"/>
      <pc:docMkLst>
        <pc:docMk/>
      </pc:docMkLst>
      <pc:sldChg chg="addSp delSp modSp del mod">
        <pc:chgData name="Joshua Hague" userId="c218e5b8-9333-4048-a3e0-de38601122d1" providerId="ADAL" clId="{35135CF7-F4C5-41BC-B60F-11865E933960}" dt="2024-05-10T08:12:23.384" v="10" actId="47"/>
        <pc:sldMkLst>
          <pc:docMk/>
          <pc:sldMk cId="2785894404" sldId="263"/>
        </pc:sldMkLst>
        <pc:graphicFrameChg chg="add mod">
          <ac:chgData name="Joshua Hague" userId="c218e5b8-9333-4048-a3e0-de38601122d1" providerId="ADAL" clId="{35135CF7-F4C5-41BC-B60F-11865E933960}" dt="2024-05-10T08:09:52.828" v="4" actId="14100"/>
          <ac:graphicFrameMkLst>
            <pc:docMk/>
            <pc:sldMk cId="2785894404" sldId="263"/>
            <ac:graphicFrameMk id="2" creationId="{FAFE0C38-A9ED-7AA9-18A8-C62E8ECECD37}"/>
          </ac:graphicFrameMkLst>
        </pc:graphicFrameChg>
        <pc:picChg chg="del">
          <ac:chgData name="Joshua Hague" userId="c218e5b8-9333-4048-a3e0-de38601122d1" providerId="ADAL" clId="{35135CF7-F4C5-41BC-B60F-11865E933960}" dt="2024-05-10T08:09:19.922" v="0" actId="478"/>
          <ac:picMkLst>
            <pc:docMk/>
            <pc:sldMk cId="2785894404" sldId="263"/>
            <ac:picMk id="3" creationId="{AC87FD4D-5167-AE5B-1740-BE26C1968A97}"/>
          </ac:picMkLst>
        </pc:picChg>
      </pc:sldChg>
      <pc:sldChg chg="addSp delSp modSp mod">
        <pc:chgData name="Joshua Hague" userId="c218e5b8-9333-4048-a3e0-de38601122d1" providerId="ADAL" clId="{35135CF7-F4C5-41BC-B60F-11865E933960}" dt="2024-05-10T08:13:06.711" v="12" actId="478"/>
        <pc:sldMkLst>
          <pc:docMk/>
          <pc:sldMk cId="1827589275" sldId="264"/>
        </pc:sldMkLst>
        <pc:graphicFrameChg chg="add del mod">
          <ac:chgData name="Joshua Hague" userId="c218e5b8-9333-4048-a3e0-de38601122d1" providerId="ADAL" clId="{35135CF7-F4C5-41BC-B60F-11865E933960}" dt="2024-05-10T08:12:09.210" v="9" actId="478"/>
          <ac:graphicFrameMkLst>
            <pc:docMk/>
            <pc:sldMk cId="1827589275" sldId="264"/>
            <ac:graphicFrameMk id="5" creationId="{F81FDA77-ACDE-B3F8-7F96-2637ECF506EC}"/>
          </ac:graphicFrameMkLst>
        </pc:graphicFrameChg>
        <pc:picChg chg="del">
          <ac:chgData name="Joshua Hague" userId="c218e5b8-9333-4048-a3e0-de38601122d1" providerId="ADAL" clId="{35135CF7-F4C5-41BC-B60F-11865E933960}" dt="2024-05-10T08:09:21.301" v="1" actId="478"/>
          <ac:picMkLst>
            <pc:docMk/>
            <pc:sldMk cId="1827589275" sldId="264"/>
            <ac:picMk id="3" creationId="{65DA0FB6-2F0D-F9A6-01FB-6385982ED29C}"/>
          </ac:picMkLst>
        </pc:picChg>
        <pc:picChg chg="add del">
          <ac:chgData name="Joshua Hague" userId="c218e5b8-9333-4048-a3e0-de38601122d1" providerId="ADAL" clId="{35135CF7-F4C5-41BC-B60F-11865E933960}" dt="2024-05-10T08:10:20.055" v="6" actId="478"/>
          <ac:picMkLst>
            <pc:docMk/>
            <pc:sldMk cId="1827589275" sldId="264"/>
            <ac:picMk id="4" creationId="{7D80FAD5-64AA-E011-BEFF-57D9CDEE5638}"/>
          </ac:picMkLst>
        </pc:picChg>
        <pc:picChg chg="add del mod">
          <ac:chgData name="Joshua Hague" userId="c218e5b8-9333-4048-a3e0-de38601122d1" providerId="ADAL" clId="{35135CF7-F4C5-41BC-B60F-11865E933960}" dt="2024-05-10T08:13:06.711" v="12" actId="478"/>
          <ac:picMkLst>
            <pc:docMk/>
            <pc:sldMk cId="1827589275" sldId="264"/>
            <ac:picMk id="7" creationId="{E59482B0-181D-7AA1-A544-6483704F4E19}"/>
          </ac:picMkLst>
        </pc:picChg>
      </pc:sldChg>
    </pc:docChg>
  </pc:docChgLst>
  <pc:docChgLst>
    <pc:chgData name="Joshua Hague" userId="c218e5b8-9333-4048-a3e0-de38601122d1" providerId="ADAL" clId="{361DACC8-9389-48A5-9026-778120C3E0D3}"/>
    <pc:docChg chg="custSel modSld">
      <pc:chgData name="Joshua Hague" userId="c218e5b8-9333-4048-a3e0-de38601122d1" providerId="ADAL" clId="{361DACC8-9389-48A5-9026-778120C3E0D3}" dt="2025-09-02T14:03:56.783" v="0" actId="478"/>
      <pc:docMkLst>
        <pc:docMk/>
      </pc:docMkLst>
      <pc:sldChg chg="delSp mod">
        <pc:chgData name="Joshua Hague" userId="c218e5b8-9333-4048-a3e0-de38601122d1" providerId="ADAL" clId="{361DACC8-9389-48A5-9026-778120C3E0D3}" dt="2025-09-02T14:03:56.783" v="0" actId="478"/>
        <pc:sldMkLst>
          <pc:docMk/>
          <pc:sldMk cId="1827589275" sldId="264"/>
        </pc:sldMkLst>
        <pc:graphicFrameChg chg="del">
          <ac:chgData name="Joshua Hague" userId="c218e5b8-9333-4048-a3e0-de38601122d1" providerId="ADAL" clId="{361DACC8-9389-48A5-9026-778120C3E0D3}" dt="2025-09-02T14:03:56.783" v="0" actId="478"/>
          <ac:graphicFrameMkLst>
            <pc:docMk/>
            <pc:sldMk cId="1827589275" sldId="264"/>
            <ac:graphicFrameMk id="2" creationId="{A6594686-07CB-E593-7C17-74B4565679F7}"/>
          </ac:graphicFrameMkLst>
        </pc:graphicFrameChg>
      </pc:sldChg>
    </pc:docChg>
  </pc:docChgLst>
  <pc:docChgLst>
    <pc:chgData name="Joshua Hague" userId="c218e5b8-9333-4048-a3e0-de38601122d1" providerId="ADAL" clId="{F0D45123-37B0-4F83-8B08-1348197B7627}"/>
    <pc:docChg chg="custSel modSld modMainMaster">
      <pc:chgData name="Joshua Hague" userId="c218e5b8-9333-4048-a3e0-de38601122d1" providerId="ADAL" clId="{F0D45123-37B0-4F83-8B08-1348197B7627}" dt="2025-07-02T14:46:19.523" v="3"/>
      <pc:docMkLst>
        <pc:docMk/>
      </pc:docMkLst>
      <pc:sldChg chg="delSp mod modTransition">
        <pc:chgData name="Joshua Hague" userId="c218e5b8-9333-4048-a3e0-de38601122d1" providerId="ADAL" clId="{F0D45123-37B0-4F83-8B08-1348197B7627}" dt="2025-07-02T14:46:19.523" v="3"/>
        <pc:sldMkLst>
          <pc:docMk/>
          <pc:sldMk cId="1827589275" sldId="264"/>
        </pc:sldMkLst>
        <pc:graphicFrameChg chg="del">
          <ac:chgData name="Joshua Hague" userId="c218e5b8-9333-4048-a3e0-de38601122d1" providerId="ADAL" clId="{F0D45123-37B0-4F83-8B08-1348197B7627}" dt="2025-07-02T14:45:58.015" v="0" actId="478"/>
          <ac:graphicFrameMkLst>
            <pc:docMk/>
            <pc:sldMk cId="1827589275" sldId="264"/>
            <ac:graphicFrameMk id="2" creationId="{ADB5EB8F-870D-4DD0-42F9-C565168A4960}"/>
          </ac:graphicFrameMkLst>
        </pc:graphicFrameChg>
      </pc:sldChg>
      <pc:sldChg chg="delSp mod modTransition">
        <pc:chgData name="Joshua Hague" userId="c218e5b8-9333-4048-a3e0-de38601122d1" providerId="ADAL" clId="{F0D45123-37B0-4F83-8B08-1348197B7627}" dt="2025-07-02T14:46:19.523" v="3"/>
        <pc:sldMkLst>
          <pc:docMk/>
          <pc:sldMk cId="3554567099" sldId="265"/>
        </pc:sldMkLst>
        <pc:graphicFrameChg chg="del">
          <ac:chgData name="Joshua Hague" userId="c218e5b8-9333-4048-a3e0-de38601122d1" providerId="ADAL" clId="{F0D45123-37B0-4F83-8B08-1348197B7627}" dt="2025-07-02T14:45:59.356" v="1" actId="478"/>
          <ac:graphicFrameMkLst>
            <pc:docMk/>
            <pc:sldMk cId="3554567099" sldId="265"/>
            <ac:graphicFrameMk id="2" creationId="{E6E403C0-DDC8-3FDE-AF0C-32B3E76C28FA}"/>
          </ac:graphicFrameMkLst>
        </pc:graphicFrameChg>
      </pc:sldChg>
      <pc:sldMasterChg chg="modTransition modSldLayout">
        <pc:chgData name="Joshua Hague" userId="c218e5b8-9333-4048-a3e0-de38601122d1" providerId="ADAL" clId="{F0D45123-37B0-4F83-8B08-1348197B7627}" dt="2025-07-02T14:46:19.523" v="3"/>
        <pc:sldMasterMkLst>
          <pc:docMk/>
          <pc:sldMasterMk cId="3399503184" sldId="2147483720"/>
        </pc:sldMasterMkLst>
        <pc:sldLayoutChg chg="modTransition">
          <pc:chgData name="Joshua Hague" userId="c218e5b8-9333-4048-a3e0-de38601122d1" providerId="ADAL" clId="{F0D45123-37B0-4F83-8B08-1348197B7627}" dt="2025-07-02T14:46:19.523" v="3"/>
          <pc:sldLayoutMkLst>
            <pc:docMk/>
            <pc:sldMasterMk cId="3399503184" sldId="2147483720"/>
            <pc:sldLayoutMk cId="2456832811" sldId="2147483721"/>
          </pc:sldLayoutMkLst>
        </pc:sldLayoutChg>
        <pc:sldLayoutChg chg="modTransition">
          <pc:chgData name="Joshua Hague" userId="c218e5b8-9333-4048-a3e0-de38601122d1" providerId="ADAL" clId="{F0D45123-37B0-4F83-8B08-1348197B7627}" dt="2025-07-02T14:46:19.523" v="3"/>
          <pc:sldLayoutMkLst>
            <pc:docMk/>
            <pc:sldMasterMk cId="3399503184" sldId="2147483720"/>
            <pc:sldLayoutMk cId="270965313" sldId="2147483722"/>
          </pc:sldLayoutMkLst>
        </pc:sldLayoutChg>
        <pc:sldLayoutChg chg="modTransition">
          <pc:chgData name="Joshua Hague" userId="c218e5b8-9333-4048-a3e0-de38601122d1" providerId="ADAL" clId="{F0D45123-37B0-4F83-8B08-1348197B7627}" dt="2025-07-02T14:46:19.523" v="3"/>
          <pc:sldLayoutMkLst>
            <pc:docMk/>
            <pc:sldMasterMk cId="3399503184" sldId="2147483720"/>
            <pc:sldLayoutMk cId="41553841" sldId="2147483723"/>
          </pc:sldLayoutMkLst>
        </pc:sldLayoutChg>
        <pc:sldLayoutChg chg="modTransition">
          <pc:chgData name="Joshua Hague" userId="c218e5b8-9333-4048-a3e0-de38601122d1" providerId="ADAL" clId="{F0D45123-37B0-4F83-8B08-1348197B7627}" dt="2025-07-02T14:46:19.523" v="3"/>
          <pc:sldLayoutMkLst>
            <pc:docMk/>
            <pc:sldMasterMk cId="3399503184" sldId="2147483720"/>
            <pc:sldLayoutMk cId="3895157397" sldId="2147483724"/>
          </pc:sldLayoutMkLst>
        </pc:sldLayoutChg>
        <pc:sldLayoutChg chg="modTransition">
          <pc:chgData name="Joshua Hague" userId="c218e5b8-9333-4048-a3e0-de38601122d1" providerId="ADAL" clId="{F0D45123-37B0-4F83-8B08-1348197B7627}" dt="2025-07-02T14:46:19.523" v="3"/>
          <pc:sldLayoutMkLst>
            <pc:docMk/>
            <pc:sldMasterMk cId="3399503184" sldId="2147483720"/>
            <pc:sldLayoutMk cId="4279760471" sldId="2147483725"/>
          </pc:sldLayoutMkLst>
        </pc:sldLayoutChg>
        <pc:sldLayoutChg chg="modTransition">
          <pc:chgData name="Joshua Hague" userId="c218e5b8-9333-4048-a3e0-de38601122d1" providerId="ADAL" clId="{F0D45123-37B0-4F83-8B08-1348197B7627}" dt="2025-07-02T14:46:19.523" v="3"/>
          <pc:sldLayoutMkLst>
            <pc:docMk/>
            <pc:sldMasterMk cId="3399503184" sldId="2147483720"/>
            <pc:sldLayoutMk cId="3458657072" sldId="2147483726"/>
          </pc:sldLayoutMkLst>
        </pc:sldLayoutChg>
        <pc:sldLayoutChg chg="modTransition">
          <pc:chgData name="Joshua Hague" userId="c218e5b8-9333-4048-a3e0-de38601122d1" providerId="ADAL" clId="{F0D45123-37B0-4F83-8B08-1348197B7627}" dt="2025-07-02T14:46:19.523" v="3"/>
          <pc:sldLayoutMkLst>
            <pc:docMk/>
            <pc:sldMasterMk cId="3399503184" sldId="2147483720"/>
            <pc:sldLayoutMk cId="1349113265" sldId="2147483727"/>
          </pc:sldLayoutMkLst>
        </pc:sldLayoutChg>
        <pc:sldLayoutChg chg="modTransition">
          <pc:chgData name="Joshua Hague" userId="c218e5b8-9333-4048-a3e0-de38601122d1" providerId="ADAL" clId="{F0D45123-37B0-4F83-8B08-1348197B7627}" dt="2025-07-02T14:46:19.523" v="3"/>
          <pc:sldLayoutMkLst>
            <pc:docMk/>
            <pc:sldMasterMk cId="3399503184" sldId="2147483720"/>
            <pc:sldLayoutMk cId="458991751" sldId="2147483728"/>
          </pc:sldLayoutMkLst>
        </pc:sldLayoutChg>
        <pc:sldLayoutChg chg="modTransition">
          <pc:chgData name="Joshua Hague" userId="c218e5b8-9333-4048-a3e0-de38601122d1" providerId="ADAL" clId="{F0D45123-37B0-4F83-8B08-1348197B7627}" dt="2025-07-02T14:46:19.523" v="3"/>
          <pc:sldLayoutMkLst>
            <pc:docMk/>
            <pc:sldMasterMk cId="3399503184" sldId="2147483720"/>
            <pc:sldLayoutMk cId="1644049232" sldId="2147483729"/>
          </pc:sldLayoutMkLst>
        </pc:sldLayoutChg>
        <pc:sldLayoutChg chg="modTransition">
          <pc:chgData name="Joshua Hague" userId="c218e5b8-9333-4048-a3e0-de38601122d1" providerId="ADAL" clId="{F0D45123-37B0-4F83-8B08-1348197B7627}" dt="2025-07-02T14:46:19.523" v="3"/>
          <pc:sldLayoutMkLst>
            <pc:docMk/>
            <pc:sldMasterMk cId="3399503184" sldId="2147483720"/>
            <pc:sldLayoutMk cId="2449676687" sldId="2147483730"/>
          </pc:sldLayoutMkLst>
        </pc:sldLayoutChg>
        <pc:sldLayoutChg chg="modTransition">
          <pc:chgData name="Joshua Hague" userId="c218e5b8-9333-4048-a3e0-de38601122d1" providerId="ADAL" clId="{F0D45123-37B0-4F83-8B08-1348197B7627}" dt="2025-07-02T14:46:19.523" v="3"/>
          <pc:sldLayoutMkLst>
            <pc:docMk/>
            <pc:sldMasterMk cId="3399503184" sldId="2147483720"/>
            <pc:sldLayoutMk cId="1119636050" sldId="2147483731"/>
          </pc:sldLayoutMkLst>
        </pc:sldLayoutChg>
      </pc:sldMasterChg>
    </pc:docChg>
  </pc:docChgLst>
  <pc:docChgLst>
    <pc:chgData name="Joshua Hague" userId="c218e5b8-9333-4048-a3e0-de38601122d1" providerId="ADAL" clId="{19C29550-D53C-4739-BA9E-56A81DB1C6CC}"/>
    <pc:docChg chg="addSld modSld modMainMaster">
      <pc:chgData name="Joshua Hague" userId="c218e5b8-9333-4048-a3e0-de38601122d1" providerId="ADAL" clId="{19C29550-D53C-4739-BA9E-56A81DB1C6CC}" dt="2024-09-06T13:40:08.100" v="9"/>
      <pc:docMkLst>
        <pc:docMk/>
      </pc:docMkLst>
      <pc:sldChg chg="addSp modSp modTransition">
        <pc:chgData name="Joshua Hague" userId="c218e5b8-9333-4048-a3e0-de38601122d1" providerId="ADAL" clId="{19C29550-D53C-4739-BA9E-56A81DB1C6CC}" dt="2024-09-06T13:40:08.100" v="9"/>
        <pc:sldMkLst>
          <pc:docMk/>
          <pc:sldMk cId="1827589275" sldId="264"/>
        </pc:sldMkLst>
        <pc:picChg chg="add mod">
          <ac:chgData name="Joshua Hague" userId="c218e5b8-9333-4048-a3e0-de38601122d1" providerId="ADAL" clId="{19C29550-D53C-4739-BA9E-56A81DB1C6CC}" dt="2024-09-06T13:36:17.251" v="1"/>
          <ac:picMkLst>
            <pc:docMk/>
            <pc:sldMk cId="1827589275" sldId="264"/>
            <ac:picMk id="3" creationId="{E704D231-A7AF-2DBB-17F8-CDEFF24C2BF1}"/>
          </ac:picMkLst>
        </pc:picChg>
      </pc:sldChg>
      <pc:sldChg chg="addSp modSp modTransition">
        <pc:chgData name="Joshua Hague" userId="c218e5b8-9333-4048-a3e0-de38601122d1" providerId="ADAL" clId="{19C29550-D53C-4739-BA9E-56A81DB1C6CC}" dt="2024-09-06T13:40:08.100" v="9"/>
        <pc:sldMkLst>
          <pc:docMk/>
          <pc:sldMk cId="3554567099" sldId="265"/>
        </pc:sldMkLst>
        <pc:picChg chg="add mod">
          <ac:chgData name="Joshua Hague" userId="c218e5b8-9333-4048-a3e0-de38601122d1" providerId="ADAL" clId="{19C29550-D53C-4739-BA9E-56A81DB1C6CC}" dt="2024-09-06T13:36:21.905" v="2"/>
          <ac:picMkLst>
            <pc:docMk/>
            <pc:sldMk cId="3554567099" sldId="265"/>
            <ac:picMk id="3" creationId="{E9609FC6-FA29-D43F-4FD9-7FE1AC0EA77F}"/>
          </ac:picMkLst>
        </pc:picChg>
      </pc:sldChg>
      <pc:sldChg chg="addSp modSp add modTransition">
        <pc:chgData name="Joshua Hague" userId="c218e5b8-9333-4048-a3e0-de38601122d1" providerId="ADAL" clId="{19C29550-D53C-4739-BA9E-56A81DB1C6CC}" dt="2024-09-06T13:40:08.100" v="9"/>
        <pc:sldMkLst>
          <pc:docMk/>
          <pc:sldMk cId="338798137" sldId="266"/>
        </pc:sldMkLst>
        <pc:picChg chg="add mod">
          <ac:chgData name="Joshua Hague" userId="c218e5b8-9333-4048-a3e0-de38601122d1" providerId="ADAL" clId="{19C29550-D53C-4739-BA9E-56A81DB1C6CC}" dt="2024-09-06T13:36:24.487" v="3"/>
          <ac:picMkLst>
            <pc:docMk/>
            <pc:sldMk cId="338798137" sldId="266"/>
            <ac:picMk id="3" creationId="{8A8B0063-1356-E528-B7D5-252067C04E95}"/>
          </ac:picMkLst>
        </pc:picChg>
      </pc:sldChg>
      <pc:sldMasterChg chg="modTransition modSldLayout">
        <pc:chgData name="Joshua Hague" userId="c218e5b8-9333-4048-a3e0-de38601122d1" providerId="ADAL" clId="{19C29550-D53C-4739-BA9E-56A81DB1C6CC}" dt="2024-09-06T13:40:08.100" v="9"/>
        <pc:sldMasterMkLst>
          <pc:docMk/>
          <pc:sldMasterMk cId="3399503184" sldId="2147483720"/>
        </pc:sldMasterMkLst>
        <pc:sldLayoutChg chg="modTransition">
          <pc:chgData name="Joshua Hague" userId="c218e5b8-9333-4048-a3e0-de38601122d1" providerId="ADAL" clId="{19C29550-D53C-4739-BA9E-56A81DB1C6CC}" dt="2024-09-06T13:40:08.100" v="9"/>
          <pc:sldLayoutMkLst>
            <pc:docMk/>
            <pc:sldMasterMk cId="3399503184" sldId="2147483720"/>
            <pc:sldLayoutMk cId="2456832811" sldId="2147483721"/>
          </pc:sldLayoutMkLst>
        </pc:sldLayoutChg>
        <pc:sldLayoutChg chg="modTransition">
          <pc:chgData name="Joshua Hague" userId="c218e5b8-9333-4048-a3e0-de38601122d1" providerId="ADAL" clId="{19C29550-D53C-4739-BA9E-56A81DB1C6CC}" dt="2024-09-06T13:40:08.100" v="9"/>
          <pc:sldLayoutMkLst>
            <pc:docMk/>
            <pc:sldMasterMk cId="3399503184" sldId="2147483720"/>
            <pc:sldLayoutMk cId="270965313" sldId="2147483722"/>
          </pc:sldLayoutMkLst>
        </pc:sldLayoutChg>
        <pc:sldLayoutChg chg="modTransition">
          <pc:chgData name="Joshua Hague" userId="c218e5b8-9333-4048-a3e0-de38601122d1" providerId="ADAL" clId="{19C29550-D53C-4739-BA9E-56A81DB1C6CC}" dt="2024-09-06T13:40:08.100" v="9"/>
          <pc:sldLayoutMkLst>
            <pc:docMk/>
            <pc:sldMasterMk cId="3399503184" sldId="2147483720"/>
            <pc:sldLayoutMk cId="41553841" sldId="2147483723"/>
          </pc:sldLayoutMkLst>
        </pc:sldLayoutChg>
        <pc:sldLayoutChg chg="modTransition">
          <pc:chgData name="Joshua Hague" userId="c218e5b8-9333-4048-a3e0-de38601122d1" providerId="ADAL" clId="{19C29550-D53C-4739-BA9E-56A81DB1C6CC}" dt="2024-09-06T13:40:08.100" v="9"/>
          <pc:sldLayoutMkLst>
            <pc:docMk/>
            <pc:sldMasterMk cId="3399503184" sldId="2147483720"/>
            <pc:sldLayoutMk cId="3895157397" sldId="2147483724"/>
          </pc:sldLayoutMkLst>
        </pc:sldLayoutChg>
        <pc:sldLayoutChg chg="modTransition">
          <pc:chgData name="Joshua Hague" userId="c218e5b8-9333-4048-a3e0-de38601122d1" providerId="ADAL" clId="{19C29550-D53C-4739-BA9E-56A81DB1C6CC}" dt="2024-09-06T13:40:08.100" v="9"/>
          <pc:sldLayoutMkLst>
            <pc:docMk/>
            <pc:sldMasterMk cId="3399503184" sldId="2147483720"/>
            <pc:sldLayoutMk cId="4279760471" sldId="2147483725"/>
          </pc:sldLayoutMkLst>
        </pc:sldLayoutChg>
        <pc:sldLayoutChg chg="modTransition">
          <pc:chgData name="Joshua Hague" userId="c218e5b8-9333-4048-a3e0-de38601122d1" providerId="ADAL" clId="{19C29550-D53C-4739-BA9E-56A81DB1C6CC}" dt="2024-09-06T13:40:08.100" v="9"/>
          <pc:sldLayoutMkLst>
            <pc:docMk/>
            <pc:sldMasterMk cId="3399503184" sldId="2147483720"/>
            <pc:sldLayoutMk cId="3458657072" sldId="2147483726"/>
          </pc:sldLayoutMkLst>
        </pc:sldLayoutChg>
        <pc:sldLayoutChg chg="modTransition">
          <pc:chgData name="Joshua Hague" userId="c218e5b8-9333-4048-a3e0-de38601122d1" providerId="ADAL" clId="{19C29550-D53C-4739-BA9E-56A81DB1C6CC}" dt="2024-09-06T13:40:08.100" v="9"/>
          <pc:sldLayoutMkLst>
            <pc:docMk/>
            <pc:sldMasterMk cId="3399503184" sldId="2147483720"/>
            <pc:sldLayoutMk cId="1349113265" sldId="2147483727"/>
          </pc:sldLayoutMkLst>
        </pc:sldLayoutChg>
        <pc:sldLayoutChg chg="modTransition">
          <pc:chgData name="Joshua Hague" userId="c218e5b8-9333-4048-a3e0-de38601122d1" providerId="ADAL" clId="{19C29550-D53C-4739-BA9E-56A81DB1C6CC}" dt="2024-09-06T13:40:08.100" v="9"/>
          <pc:sldLayoutMkLst>
            <pc:docMk/>
            <pc:sldMasterMk cId="3399503184" sldId="2147483720"/>
            <pc:sldLayoutMk cId="458991751" sldId="2147483728"/>
          </pc:sldLayoutMkLst>
        </pc:sldLayoutChg>
        <pc:sldLayoutChg chg="modTransition">
          <pc:chgData name="Joshua Hague" userId="c218e5b8-9333-4048-a3e0-de38601122d1" providerId="ADAL" clId="{19C29550-D53C-4739-BA9E-56A81DB1C6CC}" dt="2024-09-06T13:40:08.100" v="9"/>
          <pc:sldLayoutMkLst>
            <pc:docMk/>
            <pc:sldMasterMk cId="3399503184" sldId="2147483720"/>
            <pc:sldLayoutMk cId="1644049232" sldId="2147483729"/>
          </pc:sldLayoutMkLst>
        </pc:sldLayoutChg>
        <pc:sldLayoutChg chg="modTransition">
          <pc:chgData name="Joshua Hague" userId="c218e5b8-9333-4048-a3e0-de38601122d1" providerId="ADAL" clId="{19C29550-D53C-4739-BA9E-56A81DB1C6CC}" dt="2024-09-06T13:40:08.100" v="9"/>
          <pc:sldLayoutMkLst>
            <pc:docMk/>
            <pc:sldMasterMk cId="3399503184" sldId="2147483720"/>
            <pc:sldLayoutMk cId="2449676687" sldId="2147483730"/>
          </pc:sldLayoutMkLst>
        </pc:sldLayoutChg>
        <pc:sldLayoutChg chg="modTransition">
          <pc:chgData name="Joshua Hague" userId="c218e5b8-9333-4048-a3e0-de38601122d1" providerId="ADAL" clId="{19C29550-D53C-4739-BA9E-56A81DB1C6CC}" dt="2024-09-06T13:40:08.100" v="9"/>
          <pc:sldLayoutMkLst>
            <pc:docMk/>
            <pc:sldMasterMk cId="3399503184" sldId="2147483720"/>
            <pc:sldLayoutMk cId="1119636050" sldId="2147483731"/>
          </pc:sldLayoutMkLst>
        </pc:sldLayoutChg>
      </pc:sldMasterChg>
    </pc:docChg>
  </pc:docChgLst>
  <pc:docChgLst>
    <pc:chgData name="Joshua Hague" userId="c218e5b8-9333-4048-a3e0-de38601122d1" providerId="ADAL" clId="{49AC1D5B-FFE2-4ADA-A4FB-C667CCFD5522}"/>
    <pc:docChg chg="addSld">
      <pc:chgData name="Joshua Hague" userId="c218e5b8-9333-4048-a3e0-de38601122d1" providerId="ADAL" clId="{49AC1D5B-FFE2-4ADA-A4FB-C667CCFD5522}" dt="2024-09-03T12:02:20.195" v="0" actId="2890"/>
      <pc:docMkLst>
        <pc:docMk/>
      </pc:docMkLst>
      <pc:sldChg chg="add">
        <pc:chgData name="Joshua Hague" userId="c218e5b8-9333-4048-a3e0-de38601122d1" providerId="ADAL" clId="{49AC1D5B-FFE2-4ADA-A4FB-C667CCFD5522}" dt="2024-09-03T12:02:20.195" v="0" actId="2890"/>
        <pc:sldMkLst>
          <pc:docMk/>
          <pc:sldMk cId="3554567099" sldId="265"/>
        </pc:sldMkLst>
      </pc:sldChg>
    </pc:docChg>
  </pc:docChgLst>
  <pc:docChgLst>
    <pc:chgData name="Joshua Hague" userId="c218e5b8-9333-4048-a3e0-de38601122d1" providerId="ADAL" clId="{0E5C9FD8-62B6-4743-B702-3A422EE1F7C6}"/>
    <pc:docChg chg="modSld">
      <pc:chgData name="Joshua Hague" userId="c218e5b8-9333-4048-a3e0-de38601122d1" providerId="ADAL" clId="{0E5C9FD8-62B6-4743-B702-3A422EE1F7C6}" dt="2024-05-01T12:54:10.644" v="1" actId="22"/>
      <pc:docMkLst>
        <pc:docMk/>
      </pc:docMkLst>
      <pc:sldChg chg="addSp mod">
        <pc:chgData name="Joshua Hague" userId="c218e5b8-9333-4048-a3e0-de38601122d1" providerId="ADAL" clId="{0E5C9FD8-62B6-4743-B702-3A422EE1F7C6}" dt="2024-05-01T12:54:07.534" v="0" actId="22"/>
        <pc:sldMkLst>
          <pc:docMk/>
          <pc:sldMk cId="2785894404" sldId="263"/>
        </pc:sldMkLst>
        <pc:picChg chg="add">
          <ac:chgData name="Joshua Hague" userId="c218e5b8-9333-4048-a3e0-de38601122d1" providerId="ADAL" clId="{0E5C9FD8-62B6-4743-B702-3A422EE1F7C6}" dt="2024-05-01T12:54:07.534" v="0" actId="22"/>
          <ac:picMkLst>
            <pc:docMk/>
            <pc:sldMk cId="2785894404" sldId="263"/>
            <ac:picMk id="3" creationId="{AC87FD4D-5167-AE5B-1740-BE26C1968A97}"/>
          </ac:picMkLst>
        </pc:picChg>
      </pc:sldChg>
      <pc:sldChg chg="addSp mod">
        <pc:chgData name="Joshua Hague" userId="c218e5b8-9333-4048-a3e0-de38601122d1" providerId="ADAL" clId="{0E5C9FD8-62B6-4743-B702-3A422EE1F7C6}" dt="2024-05-01T12:54:10.644" v="1" actId="22"/>
        <pc:sldMkLst>
          <pc:docMk/>
          <pc:sldMk cId="1827589275" sldId="264"/>
        </pc:sldMkLst>
        <pc:picChg chg="add">
          <ac:chgData name="Joshua Hague" userId="c218e5b8-9333-4048-a3e0-de38601122d1" providerId="ADAL" clId="{0E5C9FD8-62B6-4743-B702-3A422EE1F7C6}" dt="2024-05-01T12:54:10.644" v="1" actId="22"/>
          <ac:picMkLst>
            <pc:docMk/>
            <pc:sldMk cId="1827589275" sldId="264"/>
            <ac:picMk id="3" creationId="{65DA0FB6-2F0D-F9A6-01FB-6385982ED29C}"/>
          </ac:picMkLst>
        </pc:picChg>
      </pc:sldChg>
    </pc:docChg>
  </pc:docChgLst>
  <pc:docChgLst>
    <pc:chgData name="Joshua Hague" userId="c218e5b8-9333-4048-a3e0-de38601122d1" providerId="ADAL" clId="{3486B51A-B5FF-453C-B44E-DF88353EC579}"/>
    <pc:docChg chg="custSel delSld modSld modMainMaster">
      <pc:chgData name="Joshua Hague" userId="c218e5b8-9333-4048-a3e0-de38601122d1" providerId="ADAL" clId="{3486B51A-B5FF-453C-B44E-DF88353EC579}" dt="2025-06-05T09:21:11.105" v="20" actId="14100"/>
      <pc:docMkLst>
        <pc:docMk/>
      </pc:docMkLst>
      <pc:sldChg chg="addSp delSp modSp mod modTransition">
        <pc:chgData name="Joshua Hague" userId="c218e5b8-9333-4048-a3e0-de38601122d1" providerId="ADAL" clId="{3486B51A-B5FF-453C-B44E-DF88353EC579}" dt="2025-06-05T09:21:11.105" v="20" actId="14100"/>
        <pc:sldMkLst>
          <pc:docMk/>
          <pc:sldMk cId="1827589275" sldId="264"/>
        </pc:sldMkLst>
        <pc:graphicFrameChg chg="add mod">
          <ac:chgData name="Joshua Hague" userId="c218e5b8-9333-4048-a3e0-de38601122d1" providerId="ADAL" clId="{3486B51A-B5FF-453C-B44E-DF88353EC579}" dt="2025-06-05T09:21:11.105" v="20" actId="14100"/>
          <ac:graphicFrameMkLst>
            <pc:docMk/>
            <pc:sldMk cId="1827589275" sldId="264"/>
            <ac:graphicFrameMk id="2" creationId="{ADB5EB8F-870D-4DD0-42F9-C565168A4960}"/>
          </ac:graphicFrameMkLst>
        </pc:graphicFrameChg>
        <pc:picChg chg="del">
          <ac:chgData name="Joshua Hague" userId="c218e5b8-9333-4048-a3e0-de38601122d1" providerId="ADAL" clId="{3486B51A-B5FF-453C-B44E-DF88353EC579}" dt="2025-06-05T09:19:33.167" v="0" actId="478"/>
          <ac:picMkLst>
            <pc:docMk/>
            <pc:sldMk cId="1827589275" sldId="264"/>
            <ac:picMk id="3" creationId="{E704D231-A7AF-2DBB-17F8-CDEFF24C2BF1}"/>
          </ac:picMkLst>
        </pc:picChg>
      </pc:sldChg>
      <pc:sldChg chg="addSp delSp modSp mod modTransition">
        <pc:chgData name="Joshua Hague" userId="c218e5b8-9333-4048-a3e0-de38601122d1" providerId="ADAL" clId="{3486B51A-B5FF-453C-B44E-DF88353EC579}" dt="2025-06-05T09:20:41.982" v="18"/>
        <pc:sldMkLst>
          <pc:docMk/>
          <pc:sldMk cId="3554567099" sldId="265"/>
        </pc:sldMkLst>
        <pc:graphicFrameChg chg="add mod">
          <ac:chgData name="Joshua Hague" userId="c218e5b8-9333-4048-a3e0-de38601122d1" providerId="ADAL" clId="{3486B51A-B5FF-453C-B44E-DF88353EC579}" dt="2025-06-05T09:20:18.544" v="13"/>
          <ac:graphicFrameMkLst>
            <pc:docMk/>
            <pc:sldMk cId="3554567099" sldId="265"/>
            <ac:graphicFrameMk id="2" creationId="{E6E403C0-DDC8-3FDE-AF0C-32B3E76C28FA}"/>
          </ac:graphicFrameMkLst>
        </pc:graphicFrameChg>
        <pc:picChg chg="del">
          <ac:chgData name="Joshua Hague" userId="c218e5b8-9333-4048-a3e0-de38601122d1" providerId="ADAL" clId="{3486B51A-B5FF-453C-B44E-DF88353EC579}" dt="2025-06-05T09:19:34.493" v="1" actId="478"/>
          <ac:picMkLst>
            <pc:docMk/>
            <pc:sldMk cId="3554567099" sldId="265"/>
            <ac:picMk id="3" creationId="{E9609FC6-FA29-D43F-4FD9-7FE1AC0EA77F}"/>
          </ac:picMkLst>
        </pc:picChg>
      </pc:sldChg>
      <pc:sldChg chg="delSp del mod">
        <pc:chgData name="Joshua Hague" userId="c218e5b8-9333-4048-a3e0-de38601122d1" providerId="ADAL" clId="{3486B51A-B5FF-453C-B44E-DF88353EC579}" dt="2025-06-05T09:20:21.373" v="14" actId="2696"/>
        <pc:sldMkLst>
          <pc:docMk/>
          <pc:sldMk cId="338798137" sldId="266"/>
        </pc:sldMkLst>
        <pc:picChg chg="del">
          <ac:chgData name="Joshua Hague" userId="c218e5b8-9333-4048-a3e0-de38601122d1" providerId="ADAL" clId="{3486B51A-B5FF-453C-B44E-DF88353EC579}" dt="2025-06-05T09:19:36.069" v="2" actId="478"/>
          <ac:picMkLst>
            <pc:docMk/>
            <pc:sldMk cId="338798137" sldId="266"/>
            <ac:picMk id="3" creationId="{8A8B0063-1356-E528-B7D5-252067C04E95}"/>
          </ac:picMkLst>
        </pc:picChg>
      </pc:sldChg>
      <pc:sldMasterChg chg="modTransition modSldLayout">
        <pc:chgData name="Joshua Hague" userId="c218e5b8-9333-4048-a3e0-de38601122d1" providerId="ADAL" clId="{3486B51A-B5FF-453C-B44E-DF88353EC579}" dt="2025-06-05T09:20:41.982" v="18"/>
        <pc:sldMasterMkLst>
          <pc:docMk/>
          <pc:sldMasterMk cId="3399503184" sldId="2147483720"/>
        </pc:sldMasterMkLst>
        <pc:sldLayoutChg chg="modTransition">
          <pc:chgData name="Joshua Hague" userId="c218e5b8-9333-4048-a3e0-de38601122d1" providerId="ADAL" clId="{3486B51A-B5FF-453C-B44E-DF88353EC579}" dt="2025-06-05T09:20:41.982" v="18"/>
          <pc:sldLayoutMkLst>
            <pc:docMk/>
            <pc:sldMasterMk cId="3399503184" sldId="2147483720"/>
            <pc:sldLayoutMk cId="2456832811" sldId="2147483721"/>
          </pc:sldLayoutMkLst>
        </pc:sldLayoutChg>
        <pc:sldLayoutChg chg="modTransition">
          <pc:chgData name="Joshua Hague" userId="c218e5b8-9333-4048-a3e0-de38601122d1" providerId="ADAL" clId="{3486B51A-B5FF-453C-B44E-DF88353EC579}" dt="2025-06-05T09:20:41.982" v="18"/>
          <pc:sldLayoutMkLst>
            <pc:docMk/>
            <pc:sldMasterMk cId="3399503184" sldId="2147483720"/>
            <pc:sldLayoutMk cId="270965313" sldId="2147483722"/>
          </pc:sldLayoutMkLst>
        </pc:sldLayoutChg>
        <pc:sldLayoutChg chg="modTransition">
          <pc:chgData name="Joshua Hague" userId="c218e5b8-9333-4048-a3e0-de38601122d1" providerId="ADAL" clId="{3486B51A-B5FF-453C-B44E-DF88353EC579}" dt="2025-06-05T09:20:41.982" v="18"/>
          <pc:sldLayoutMkLst>
            <pc:docMk/>
            <pc:sldMasterMk cId="3399503184" sldId="2147483720"/>
            <pc:sldLayoutMk cId="41553841" sldId="2147483723"/>
          </pc:sldLayoutMkLst>
        </pc:sldLayoutChg>
        <pc:sldLayoutChg chg="modTransition">
          <pc:chgData name="Joshua Hague" userId="c218e5b8-9333-4048-a3e0-de38601122d1" providerId="ADAL" clId="{3486B51A-B5FF-453C-B44E-DF88353EC579}" dt="2025-06-05T09:20:41.982" v="18"/>
          <pc:sldLayoutMkLst>
            <pc:docMk/>
            <pc:sldMasterMk cId="3399503184" sldId="2147483720"/>
            <pc:sldLayoutMk cId="3895157397" sldId="2147483724"/>
          </pc:sldLayoutMkLst>
        </pc:sldLayoutChg>
        <pc:sldLayoutChg chg="modTransition">
          <pc:chgData name="Joshua Hague" userId="c218e5b8-9333-4048-a3e0-de38601122d1" providerId="ADAL" clId="{3486B51A-B5FF-453C-B44E-DF88353EC579}" dt="2025-06-05T09:20:41.982" v="18"/>
          <pc:sldLayoutMkLst>
            <pc:docMk/>
            <pc:sldMasterMk cId="3399503184" sldId="2147483720"/>
            <pc:sldLayoutMk cId="4279760471" sldId="2147483725"/>
          </pc:sldLayoutMkLst>
        </pc:sldLayoutChg>
        <pc:sldLayoutChg chg="modTransition">
          <pc:chgData name="Joshua Hague" userId="c218e5b8-9333-4048-a3e0-de38601122d1" providerId="ADAL" clId="{3486B51A-B5FF-453C-B44E-DF88353EC579}" dt="2025-06-05T09:20:41.982" v="18"/>
          <pc:sldLayoutMkLst>
            <pc:docMk/>
            <pc:sldMasterMk cId="3399503184" sldId="2147483720"/>
            <pc:sldLayoutMk cId="3458657072" sldId="2147483726"/>
          </pc:sldLayoutMkLst>
        </pc:sldLayoutChg>
        <pc:sldLayoutChg chg="modTransition">
          <pc:chgData name="Joshua Hague" userId="c218e5b8-9333-4048-a3e0-de38601122d1" providerId="ADAL" clId="{3486B51A-B5FF-453C-B44E-DF88353EC579}" dt="2025-06-05T09:20:41.982" v="18"/>
          <pc:sldLayoutMkLst>
            <pc:docMk/>
            <pc:sldMasterMk cId="3399503184" sldId="2147483720"/>
            <pc:sldLayoutMk cId="1349113265" sldId="2147483727"/>
          </pc:sldLayoutMkLst>
        </pc:sldLayoutChg>
        <pc:sldLayoutChg chg="modTransition">
          <pc:chgData name="Joshua Hague" userId="c218e5b8-9333-4048-a3e0-de38601122d1" providerId="ADAL" clId="{3486B51A-B5FF-453C-B44E-DF88353EC579}" dt="2025-06-05T09:20:41.982" v="18"/>
          <pc:sldLayoutMkLst>
            <pc:docMk/>
            <pc:sldMasterMk cId="3399503184" sldId="2147483720"/>
            <pc:sldLayoutMk cId="458991751" sldId="2147483728"/>
          </pc:sldLayoutMkLst>
        </pc:sldLayoutChg>
        <pc:sldLayoutChg chg="modTransition">
          <pc:chgData name="Joshua Hague" userId="c218e5b8-9333-4048-a3e0-de38601122d1" providerId="ADAL" clId="{3486B51A-B5FF-453C-B44E-DF88353EC579}" dt="2025-06-05T09:20:41.982" v="18"/>
          <pc:sldLayoutMkLst>
            <pc:docMk/>
            <pc:sldMasterMk cId="3399503184" sldId="2147483720"/>
            <pc:sldLayoutMk cId="1644049232" sldId="2147483729"/>
          </pc:sldLayoutMkLst>
        </pc:sldLayoutChg>
        <pc:sldLayoutChg chg="modTransition">
          <pc:chgData name="Joshua Hague" userId="c218e5b8-9333-4048-a3e0-de38601122d1" providerId="ADAL" clId="{3486B51A-B5FF-453C-B44E-DF88353EC579}" dt="2025-06-05T09:20:41.982" v="18"/>
          <pc:sldLayoutMkLst>
            <pc:docMk/>
            <pc:sldMasterMk cId="3399503184" sldId="2147483720"/>
            <pc:sldLayoutMk cId="2449676687" sldId="2147483730"/>
          </pc:sldLayoutMkLst>
        </pc:sldLayoutChg>
        <pc:sldLayoutChg chg="modTransition">
          <pc:chgData name="Joshua Hague" userId="c218e5b8-9333-4048-a3e0-de38601122d1" providerId="ADAL" clId="{3486B51A-B5FF-453C-B44E-DF88353EC579}" dt="2025-06-05T09:20:41.982" v="18"/>
          <pc:sldLayoutMkLst>
            <pc:docMk/>
            <pc:sldMasterMk cId="3399503184" sldId="2147483720"/>
            <pc:sldLayoutMk cId="1119636050" sldId="214748373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96" cy="3413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498" y="0"/>
            <a:ext cx="4302996" cy="3413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3DAAC-CE43-4E92-856B-B8CC3331C0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7941"/>
            <a:ext cx="4302996" cy="3413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498" y="6457941"/>
            <a:ext cx="4302996" cy="3413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B502E-D125-4A73-BF82-1775016F3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758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832811"/>
      </p:ext>
    </p:extLst>
  </p:cSld>
  <p:clrMapOvr>
    <a:masterClrMapping/>
  </p:clrMapOvr>
  <p:transition spd="slow" advClick="0" advTm="3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676687"/>
      </p:ext>
    </p:extLst>
  </p:cSld>
  <p:clrMapOvr>
    <a:masterClrMapping/>
  </p:clrMapOvr>
  <p:transition spd="slow" advClick="0" advTm="3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636050"/>
      </p:ext>
    </p:extLst>
  </p:cSld>
  <p:clrMapOvr>
    <a:masterClrMapping/>
  </p:clrMapOvr>
  <p:transition spd="slow" advClick="0" advTm="3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65313"/>
      </p:ext>
    </p:extLst>
  </p:cSld>
  <p:clrMapOvr>
    <a:masterClrMapping/>
  </p:clrMapOvr>
  <p:transition spd="slow" advClick="0" advTm="3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841"/>
      </p:ext>
    </p:extLst>
  </p:cSld>
  <p:clrMapOvr>
    <a:masterClrMapping/>
  </p:clrMapOvr>
  <p:transition spd="slow" advClick="0" advTm="3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157397"/>
      </p:ext>
    </p:extLst>
  </p:cSld>
  <p:clrMapOvr>
    <a:masterClrMapping/>
  </p:clrMapOvr>
  <p:transition spd="slow" advClick="0" advTm="3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760471"/>
      </p:ext>
    </p:extLst>
  </p:cSld>
  <p:clrMapOvr>
    <a:masterClrMapping/>
  </p:clrMapOvr>
  <p:transition spd="slow" advClick="0" advTm="3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657072"/>
      </p:ext>
    </p:extLst>
  </p:cSld>
  <p:clrMapOvr>
    <a:masterClrMapping/>
  </p:clrMapOvr>
  <p:transition spd="slow" advClick="0" advTm="3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113265"/>
      </p:ext>
    </p:extLst>
  </p:cSld>
  <p:clrMapOvr>
    <a:masterClrMapping/>
  </p:clrMapOvr>
  <p:transition spd="slow" advClick="0" advTm="3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991751"/>
      </p:ext>
    </p:extLst>
  </p:cSld>
  <p:clrMapOvr>
    <a:masterClrMapping/>
  </p:clrMapOvr>
  <p:transition spd="slow" advClick="0" advTm="3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049232"/>
      </p:ext>
    </p:extLst>
  </p:cSld>
  <p:clrMapOvr>
    <a:masterClrMapping/>
  </p:clrMapOvr>
  <p:transition spd="slow" advClick="0" advTm="3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C32A-38F0-402B-AF90-5CFF019FFEF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268D5-A11F-49E6-8732-0EFEB0B1951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ADBEFD-5D2B-7CD6-6371-FD15A1A583D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341563" y="8928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399503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 advClick="0" advTm="30000">
    <p:push dir="u"/>
  </p:transition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7589275"/>
      </p:ext>
    </p:extLst>
  </p:cSld>
  <p:clrMapOvr>
    <a:masterClrMapping/>
  </p:clrMapOvr>
  <p:transition spd="slow" advClick="0" advTm="30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4567099"/>
      </p:ext>
    </p:extLst>
  </p:cSld>
  <p:clrMapOvr>
    <a:masterClrMapping/>
  </p:clrMapOvr>
  <p:transition spd="slow" advClick="0" advTm="30000">
    <p:push dir="u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315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Harrogate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Kidson</dc:creator>
  <cp:lastModifiedBy>Joshua Hague</cp:lastModifiedBy>
  <cp:revision>50</cp:revision>
  <cp:lastPrinted>2019-12-04T16:41:33Z</cp:lastPrinted>
  <dcterms:created xsi:type="dcterms:W3CDTF">2019-12-04T13:52:18Z</dcterms:created>
  <dcterms:modified xsi:type="dcterms:W3CDTF">2025-09-02T14:03:59Z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ecdfc32-7be5-4b17-9f97-00453388bdd7_Enabled">
    <vt:lpwstr>true</vt:lpwstr>
  </property>
  <property fmtid="{D5CDD505-2E9C-101B-9397-08002B2CF9AE}" pid="3" name="MSIP_Label_3ecdfc32-7be5-4b17-9f97-00453388bdd7_SetDate">
    <vt:lpwstr>2024-05-01T12:54:12Z</vt:lpwstr>
  </property>
  <property fmtid="{D5CDD505-2E9C-101B-9397-08002B2CF9AE}" pid="4" name="MSIP_Label_3ecdfc32-7be5-4b17-9f97-00453388bdd7_Method">
    <vt:lpwstr>Standard</vt:lpwstr>
  </property>
  <property fmtid="{D5CDD505-2E9C-101B-9397-08002B2CF9AE}" pid="5" name="MSIP_Label_3ecdfc32-7be5-4b17-9f97-00453388bdd7_Name">
    <vt:lpwstr>OFFICIAL</vt:lpwstr>
  </property>
  <property fmtid="{D5CDD505-2E9C-101B-9397-08002B2CF9AE}" pid="6" name="MSIP_Label_3ecdfc32-7be5-4b17-9f97-00453388bdd7_SiteId">
    <vt:lpwstr>ad3d9c73-9830-44a1-b487-e1055441c70e</vt:lpwstr>
  </property>
  <property fmtid="{D5CDD505-2E9C-101B-9397-08002B2CF9AE}" pid="7" name="MSIP_Label_3ecdfc32-7be5-4b17-9f97-00453388bdd7_ActionId">
    <vt:lpwstr>a8769ce1-38c4-4949-a212-376f98ec3049</vt:lpwstr>
  </property>
  <property fmtid="{D5CDD505-2E9C-101B-9397-08002B2CF9AE}" pid="8" name="MSIP_Label_3ecdfc32-7be5-4b17-9f97-00453388bdd7_ContentBits">
    <vt:lpwstr>2</vt:lpwstr>
  </property>
  <property fmtid="{D5CDD505-2E9C-101B-9397-08002B2CF9AE}" pid="9" name="ClassificationContentMarkingFooterLocations">
    <vt:lpwstr>Office Theme:8</vt:lpwstr>
  </property>
  <property fmtid="{D5CDD505-2E9C-101B-9397-08002B2CF9AE}" pid="10" name="ClassificationContentMarkingFooterText">
    <vt:lpwstr>OFFICIAL</vt:lpwstr>
  </property>
</Properties>
</file>