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Sofia"/>
      <p:regular r:id="rId9"/>
    </p:embeddedFont>
    <p:embeddedFont>
      <p:font typeface="Helvetica Neue"/>
      <p:regular r:id="rId10"/>
      <p:bold r:id="rId11"/>
      <p:italic r:id="rId12"/>
      <p:boldItalic r:id="rId13"/>
    </p:embeddedFont>
    <p:embeddedFont>
      <p:font typeface="Helvetica Neue Ligh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.fntdata"/><Relationship Id="rId10" Type="http://schemas.openxmlformats.org/officeDocument/2006/relationships/font" Target="fonts/HelveticaNeue-regular.fntdata"/><Relationship Id="rId13" Type="http://schemas.openxmlformats.org/officeDocument/2006/relationships/font" Target="fonts/HelveticaNeue-boldItalic.fntdata"/><Relationship Id="rId12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Sofia-regular.fntdata"/><Relationship Id="rId15" Type="http://schemas.openxmlformats.org/officeDocument/2006/relationships/font" Target="fonts/HelveticaNeueLight-bold.fntdata"/><Relationship Id="rId14" Type="http://schemas.openxmlformats.org/officeDocument/2006/relationships/font" Target="fonts/HelveticaNeueLight-regular.fntdata"/><Relationship Id="rId17" Type="http://schemas.openxmlformats.org/officeDocument/2006/relationships/font" Target="fonts/HelveticaNeueLight-boldItalic.fntdata"/><Relationship Id="rId16" Type="http://schemas.openxmlformats.org/officeDocument/2006/relationships/font" Target="fonts/HelveticaNeue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b197624ca2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b197624ca2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b40509d80d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gb40509d80d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turn….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of a project or your organization…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Spend a few minutes. </a:t>
            </a:r>
            <a:endParaRPr/>
          </a:p>
        </p:txBody>
      </p:sp>
      <p:sp>
        <p:nvSpPr>
          <p:cNvPr id="46" name="Google Shape;46;gb40509d80d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b40509d80d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gb40509d80d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b40509d80d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cover slide">
  <p:cSld name="CUSTOM_1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58787" y="3285712"/>
            <a:ext cx="3626472" cy="10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634850"/>
            <a:ext cx="8520600" cy="7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3600"/>
              <a:buFont typeface="Helvetica Neue"/>
              <a:buNone/>
              <a:defRPr b="1" sz="36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3">
            <a:alphaModFix/>
          </a:blip>
          <a:srcRect b="0" l="0" r="0" t="93219"/>
          <a:stretch/>
        </p:blipFill>
        <p:spPr>
          <a:xfrm>
            <a:off x="-11487" y="4785550"/>
            <a:ext cx="9167002" cy="38554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1435500" y="1490600"/>
            <a:ext cx="62730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cover slide plus space for photo">
  <p:cSld name="CUSTOM_1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25" y="211575"/>
            <a:ext cx="8520600" cy="7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3600"/>
              <a:buFont typeface="Helvetica Neue"/>
              <a:buNone/>
              <a:defRPr b="1" sz="36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93219"/>
          <a:stretch/>
        </p:blipFill>
        <p:spPr>
          <a:xfrm>
            <a:off x="-11487" y="4785550"/>
            <a:ext cx="9167002" cy="38554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1435525" y="800350"/>
            <a:ext cx="62730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 Light"/>
              <a:buNone/>
              <a:defRPr sz="240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8787" y="3285712"/>
            <a:ext cx="3626472" cy="103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title and text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18625"/>
            <a:ext cx="8520600" cy="5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2400"/>
              <a:buFont typeface="Helvetica Neue"/>
              <a:buNone/>
              <a:defRPr b="1" sz="24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0159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1600"/>
              <a:buFont typeface="Helvetica Neue"/>
              <a:buChar char="—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Helvetica Neue"/>
              <a:buChar char="—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302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Helvetica Neue"/>
              <a:buChar char="—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Helvetica Neue"/>
              <a:buChar char="—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302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Helvetica Neue"/>
              <a:buChar char="―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02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Helvetica Neue"/>
              <a:buChar char="―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302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Helvetica Neue"/>
              <a:buChar char="―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302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Helvetica Neue"/>
              <a:buChar char="―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302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Helvetica Neue"/>
              <a:buChar char="—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pic>
        <p:nvPicPr>
          <p:cNvPr id="21" name="Google Shape;2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86725" y="157700"/>
            <a:ext cx="1378099" cy="393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4"/>
          <p:cNvPicPr preferRelativeResize="0"/>
          <p:nvPr/>
        </p:nvPicPr>
        <p:blipFill rotWithShape="1">
          <a:blip r:embed="rId3">
            <a:alphaModFix/>
          </a:blip>
          <a:srcRect b="0" l="0" r="0" t="93219"/>
          <a:stretch/>
        </p:blipFill>
        <p:spPr>
          <a:xfrm>
            <a:off x="-11487" y="4785550"/>
            <a:ext cx="9167002" cy="38554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7058" y="4794742"/>
            <a:ext cx="548700" cy="36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>
  <p:cSld name="CUSTOM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93219"/>
          <a:stretch/>
        </p:blipFill>
        <p:spPr>
          <a:xfrm>
            <a:off x="-11487" y="4785550"/>
            <a:ext cx="9167002" cy="385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6725" y="157700"/>
            <a:ext cx="1378099" cy="39360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7058" y="4794742"/>
            <a:ext cx="548700" cy="36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0" y="0"/>
            <a:ext cx="22500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3000"/>
              <a:buFont typeface="Sofia"/>
              <a:buNone/>
              <a:defRPr b="1" i="0" sz="3000" u="none" cap="none" strike="noStrike">
                <a:solidFill>
                  <a:srgbClr val="0D679A"/>
                </a:solidFill>
                <a:latin typeface="Sofia"/>
                <a:ea typeface="Sofia"/>
                <a:cs typeface="Sofia"/>
                <a:sym typeface="Sof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0" y="0"/>
            <a:ext cx="22500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595959"/>
                </a:solidFill>
                <a:latin typeface="Sofia"/>
                <a:ea typeface="Sofia"/>
                <a:cs typeface="Sofia"/>
                <a:sym typeface="Sofia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10" type="dt"/>
          </p:nvPr>
        </p:nvSpPr>
        <p:spPr>
          <a:xfrm>
            <a:off x="0" y="0"/>
            <a:ext cx="22500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986457" y="4848269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Content (numbered list) ">
  <p:cSld name="Title &amp; Content (numbered list) 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6986457" y="4848269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r>
              <a:rPr lang="en"/>
              <a:t> </a:t>
            </a:r>
            <a:r>
              <a:rPr lang="en" sz="1200"/>
              <a:t>of X</a:t>
            </a:r>
            <a:endParaRPr b="1" sz="1200">
              <a:solidFill>
                <a:srgbClr val="0D679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Google Shape;35;p7"/>
          <p:cNvSpPr txBox="1"/>
          <p:nvPr>
            <p:ph type="title"/>
          </p:nvPr>
        </p:nvSpPr>
        <p:spPr>
          <a:xfrm>
            <a:off x="628650" y="716693"/>
            <a:ext cx="64650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3000"/>
              <a:buFont typeface="Sofia"/>
              <a:buNone/>
              <a:defRPr b="1" i="0" sz="3000" u="none" cap="none" strike="noStrike">
                <a:solidFill>
                  <a:srgbClr val="0D679A"/>
                </a:solidFill>
                <a:latin typeface="Sofia"/>
                <a:ea typeface="Sofia"/>
                <a:cs typeface="Sofia"/>
                <a:sym typeface="Sof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628650" y="1300936"/>
            <a:ext cx="69843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2100"/>
              <a:buFont typeface="Calibri"/>
              <a:buAutoNum type="arabicPeriod"/>
              <a:defRPr b="0" i="0" sz="2100" u="none" cap="none" strike="noStrike">
                <a:solidFill>
                  <a:srgbClr val="595959"/>
                </a:solidFill>
                <a:latin typeface="Sofia"/>
                <a:ea typeface="Sofia"/>
                <a:cs typeface="Sofia"/>
                <a:sym typeface="Sofia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0"/>
            <a:ext cx="9144000" cy="51435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r">
              <a:buNone/>
              <a:defRPr b="1" sz="1200">
                <a:solidFill>
                  <a:srgbClr val="0D67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11700" y="634850"/>
            <a:ext cx="85206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Theory of Change templates</a:t>
            </a:r>
            <a:endParaRPr/>
          </a:p>
        </p:txBody>
      </p:sp>
      <p:sp>
        <p:nvSpPr>
          <p:cNvPr id="42" name="Google Shape;42;p8"/>
          <p:cNvSpPr txBox="1"/>
          <p:nvPr>
            <p:ph idx="1" type="subTitle"/>
          </p:nvPr>
        </p:nvSpPr>
        <p:spPr>
          <a:xfrm>
            <a:off x="1435500" y="1490600"/>
            <a:ext cx="6273000" cy="12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</a:t>
            </a:r>
            <a:r>
              <a:rPr b="1" lang="en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ake a copy first</a:t>
            </a:r>
            <a:endParaRPr b="1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Google: FILE -&gt; Make a copy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PowerPoint: Download -&gt; Microsoft PPt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/>
          <p:nvPr/>
        </p:nvSpPr>
        <p:spPr>
          <a:xfrm>
            <a:off x="1611527" y="355594"/>
            <a:ext cx="7469081" cy="4294931"/>
          </a:xfrm>
          <a:prstGeom prst="flowChartExtra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9"/>
          <p:cNvSpPr txBox="1"/>
          <p:nvPr/>
        </p:nvSpPr>
        <p:spPr>
          <a:xfrm>
            <a:off x="173697" y="169960"/>
            <a:ext cx="64650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3000"/>
              <a:buFont typeface="Sofia"/>
              <a:buNone/>
            </a:pPr>
            <a:r>
              <a:rPr b="1" i="0" lang="en" sz="3000">
                <a:solidFill>
                  <a:srgbClr val="0D679A"/>
                </a:solidFill>
              </a:rPr>
              <a:t>Planning Triangle</a:t>
            </a:r>
            <a:endParaRPr sz="1100"/>
          </a:p>
        </p:txBody>
      </p:sp>
      <p:sp>
        <p:nvSpPr>
          <p:cNvPr id="50" name="Google Shape;50;p9"/>
          <p:cNvSpPr/>
          <p:nvPr/>
        </p:nvSpPr>
        <p:spPr>
          <a:xfrm>
            <a:off x="961426" y="1005170"/>
            <a:ext cx="2365500" cy="484500"/>
          </a:xfrm>
          <a:prstGeom prst="homePlate">
            <a:avLst>
              <a:gd fmla="val 50000" name="adj"/>
            </a:avLst>
          </a:prstGeom>
          <a:solidFill>
            <a:srgbClr val="EDEDED"/>
          </a:solidFill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  <a:endParaRPr sz="1100"/>
          </a:p>
        </p:txBody>
      </p:sp>
      <p:sp>
        <p:nvSpPr>
          <p:cNvPr id="51" name="Google Shape;51;p9"/>
          <p:cNvSpPr/>
          <p:nvPr/>
        </p:nvSpPr>
        <p:spPr>
          <a:xfrm>
            <a:off x="693070" y="2226686"/>
            <a:ext cx="2365500" cy="532200"/>
          </a:xfrm>
          <a:prstGeom prst="homePlate">
            <a:avLst>
              <a:gd fmla="val 50000" name="adj"/>
            </a:avLst>
          </a:prstGeom>
          <a:solidFill>
            <a:srgbClr val="D8E2F3"/>
          </a:solidFill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utcomes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/>
          <p:nvPr/>
        </p:nvSpPr>
        <p:spPr>
          <a:xfrm>
            <a:off x="346366" y="3757369"/>
            <a:ext cx="1683600" cy="532200"/>
          </a:xfrm>
          <a:prstGeom prst="homePlate">
            <a:avLst>
              <a:gd fmla="val 50000" name="adj"/>
            </a:avLst>
          </a:prstGeom>
          <a:solidFill>
            <a:srgbClr val="FBE4D4"/>
          </a:solidFill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endParaRPr sz="1100"/>
          </a:p>
        </p:txBody>
      </p:sp>
      <p:cxnSp>
        <p:nvCxnSpPr>
          <p:cNvPr id="53" name="Google Shape;53;p9"/>
          <p:cNvCxnSpPr/>
          <p:nvPr/>
        </p:nvCxnSpPr>
        <p:spPr>
          <a:xfrm flipH="1" rot="10800000">
            <a:off x="4142438" y="1767197"/>
            <a:ext cx="2364600" cy="4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" name="Google Shape;54;p9"/>
          <p:cNvCxnSpPr/>
          <p:nvPr/>
        </p:nvCxnSpPr>
        <p:spPr>
          <a:xfrm>
            <a:off x="3114300" y="3300900"/>
            <a:ext cx="4323000" cy="6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5" name="Google Shape;55;p9"/>
          <p:cNvSpPr/>
          <p:nvPr/>
        </p:nvSpPr>
        <p:spPr>
          <a:xfrm>
            <a:off x="7247925" y="169969"/>
            <a:ext cx="1896000" cy="1320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Organisation or project name:</a:t>
            </a:r>
            <a:endParaRPr b="1"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</p:txBody>
      </p:sp>
      <p:sp>
        <p:nvSpPr>
          <p:cNvPr id="56" name="Google Shape;56;p9"/>
          <p:cNvSpPr/>
          <p:nvPr/>
        </p:nvSpPr>
        <p:spPr>
          <a:xfrm>
            <a:off x="3254691" y="3495919"/>
            <a:ext cx="4182600" cy="1055400"/>
          </a:xfrm>
          <a:prstGeom prst="rect">
            <a:avLst/>
          </a:prstGeom>
          <a:solidFill>
            <a:srgbClr val="FBE4D4"/>
          </a:solidFill>
          <a:ln cap="flat" cmpd="sng" w="38100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9"/>
          <p:cNvSpPr/>
          <p:nvPr/>
        </p:nvSpPr>
        <p:spPr>
          <a:xfrm>
            <a:off x="4323544" y="1986975"/>
            <a:ext cx="2045100" cy="10554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D8E2F3"/>
          </a:solidFill>
          <a:ln cap="flat" cmpd="sng" w="381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58" name="Google Shape;58;p9"/>
          <p:cNvSpPr/>
          <p:nvPr/>
        </p:nvSpPr>
        <p:spPr>
          <a:xfrm>
            <a:off x="4873575" y="1146769"/>
            <a:ext cx="945000" cy="484500"/>
          </a:xfrm>
          <a:prstGeom prst="roundRect">
            <a:avLst>
              <a:gd fmla="val 16667" name="adj"/>
            </a:avLst>
          </a:prstGeom>
          <a:solidFill>
            <a:srgbClr val="EDEDED"/>
          </a:solidFill>
          <a:ln cap="flat" cmpd="sng" w="38100">
            <a:solidFill>
              <a:schemeClr val="accent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986457" y="4848269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rPr>
              <a:t>‹#›</a:t>
            </a:fld>
            <a:r>
              <a:rPr lang="en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rPr>
              <a:t> </a:t>
            </a:r>
            <a:r>
              <a:rPr lang="en" sz="1200">
                <a:solidFill>
                  <a:schemeClr val="lt1"/>
                </a:solidFill>
                <a:latin typeface="Sofia"/>
                <a:ea typeface="Sofia"/>
                <a:cs typeface="Sofia"/>
                <a:sym typeface="Sofia"/>
              </a:rPr>
              <a:t>of X</a:t>
            </a:r>
            <a:endParaRPr/>
          </a:p>
        </p:txBody>
      </p:sp>
      <p:sp>
        <p:nvSpPr>
          <p:cNvPr id="65" name="Google Shape;65;p10"/>
          <p:cNvSpPr txBox="1"/>
          <p:nvPr>
            <p:ph type="title"/>
          </p:nvPr>
        </p:nvSpPr>
        <p:spPr>
          <a:xfrm>
            <a:off x="218332" y="166450"/>
            <a:ext cx="64650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D679A"/>
              </a:buClr>
              <a:buSzPts val="3000"/>
              <a:buFont typeface="Sofia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Theory of Change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0"/>
          <p:cNvSpPr/>
          <p:nvPr/>
        </p:nvSpPr>
        <p:spPr>
          <a:xfrm>
            <a:off x="206863" y="636349"/>
            <a:ext cx="1834200" cy="532200"/>
          </a:xfrm>
          <a:prstGeom prst="homePlate">
            <a:avLst>
              <a:gd fmla="val 50000" name="adj"/>
            </a:avLst>
          </a:prstGeom>
          <a:solidFill>
            <a:srgbClr val="FBE4D4"/>
          </a:solidFill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Activities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0"/>
          <p:cNvSpPr/>
          <p:nvPr/>
        </p:nvSpPr>
        <p:spPr>
          <a:xfrm>
            <a:off x="2241434" y="670950"/>
            <a:ext cx="4965300" cy="532200"/>
          </a:xfrm>
          <a:prstGeom prst="homePlate">
            <a:avLst>
              <a:gd fmla="val 50000" name="adj"/>
            </a:avLst>
          </a:prstGeom>
          <a:solidFill>
            <a:srgbClr val="D8E2F3"/>
          </a:solidFill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utcomes pathway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(short, medium, long term)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0"/>
          <p:cNvSpPr/>
          <p:nvPr/>
        </p:nvSpPr>
        <p:spPr>
          <a:xfrm>
            <a:off x="7407067" y="670939"/>
            <a:ext cx="1231800" cy="532200"/>
          </a:xfrm>
          <a:prstGeom prst="homePlate">
            <a:avLst>
              <a:gd fmla="val 50000" name="adj"/>
            </a:avLst>
          </a:prstGeom>
          <a:solidFill>
            <a:srgbClr val="EDEDED"/>
          </a:solidFill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Impact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0"/>
          <p:cNvSpPr/>
          <p:nvPr/>
        </p:nvSpPr>
        <p:spPr>
          <a:xfrm>
            <a:off x="206877" y="1340581"/>
            <a:ext cx="1659900" cy="23589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4000" lIns="54000" spcFirstLastPara="1" rIns="27000" wrap="square" tIns="5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0"/>
          <p:cNvSpPr/>
          <p:nvPr/>
        </p:nvSpPr>
        <p:spPr>
          <a:xfrm>
            <a:off x="2241419" y="1340519"/>
            <a:ext cx="1428600" cy="2358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4000" lIns="54000" spcFirstLastPara="1" rIns="27000" wrap="square" tIns="5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0"/>
          <p:cNvSpPr/>
          <p:nvPr/>
        </p:nvSpPr>
        <p:spPr>
          <a:xfrm>
            <a:off x="3958913" y="1340510"/>
            <a:ext cx="1543200" cy="2358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4000" lIns="54000" spcFirstLastPara="1" rIns="27000" wrap="square" tIns="5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0"/>
          <p:cNvSpPr/>
          <p:nvPr/>
        </p:nvSpPr>
        <p:spPr>
          <a:xfrm>
            <a:off x="5680546" y="1340510"/>
            <a:ext cx="1593000" cy="2358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4000" lIns="54000" spcFirstLastPara="1" rIns="27000" wrap="square" tIns="5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"/>
          <p:cNvSpPr/>
          <p:nvPr/>
        </p:nvSpPr>
        <p:spPr>
          <a:xfrm>
            <a:off x="7451967" y="1387206"/>
            <a:ext cx="1231800" cy="23691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4000" lIns="54000" spcFirstLastPara="1" rIns="27000" wrap="square" tIns="54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"/>
          <p:cNvSpPr/>
          <p:nvPr/>
        </p:nvSpPr>
        <p:spPr>
          <a:xfrm>
            <a:off x="206875" y="4215284"/>
            <a:ext cx="3243900" cy="633000"/>
          </a:xfrm>
          <a:prstGeom prst="rect">
            <a:avLst/>
          </a:prstGeom>
          <a:solidFill>
            <a:srgbClr val="E1EFD8"/>
          </a:solidFill>
          <a:ln cap="flat" cmpd="sng" w="47625">
            <a:solidFill>
              <a:srgbClr val="54813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Situation (context + target groups)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3742550" y="4198184"/>
            <a:ext cx="3243900" cy="667200"/>
          </a:xfrm>
          <a:prstGeom prst="rect">
            <a:avLst/>
          </a:prstGeom>
          <a:solidFill>
            <a:srgbClr val="EDEDED"/>
          </a:solidFill>
          <a:ln cap="flat" cmpd="sng" w="47625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Assumptions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0"/>
          <p:cNvSpPr/>
          <p:nvPr/>
        </p:nvSpPr>
        <p:spPr>
          <a:xfrm>
            <a:off x="4044675" y="169975"/>
            <a:ext cx="4758000" cy="363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Organisation or project name:</a:t>
            </a:r>
            <a:endParaRPr b="1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