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4" r:id="rId4"/>
    <p:sldMasterId id="2147483723" r:id="rId5"/>
  </p:sldMasterIdLst>
  <p:notesMasterIdLst>
    <p:notesMasterId r:id="rId28"/>
  </p:notesMasterIdLst>
  <p:handoutMasterIdLst>
    <p:handoutMasterId r:id="rId29"/>
  </p:handoutMasterIdLst>
  <p:sldIdLst>
    <p:sldId id="291" r:id="rId6"/>
    <p:sldId id="284" r:id="rId7"/>
    <p:sldId id="518" r:id="rId8"/>
    <p:sldId id="528" r:id="rId9"/>
    <p:sldId id="405" r:id="rId10"/>
    <p:sldId id="526" r:id="rId11"/>
    <p:sldId id="538" r:id="rId12"/>
    <p:sldId id="535" r:id="rId13"/>
    <p:sldId id="525" r:id="rId14"/>
    <p:sldId id="398" r:id="rId15"/>
    <p:sldId id="417" r:id="rId16"/>
    <p:sldId id="529" r:id="rId17"/>
    <p:sldId id="530" r:id="rId18"/>
    <p:sldId id="531" r:id="rId19"/>
    <p:sldId id="532" r:id="rId20"/>
    <p:sldId id="401" r:id="rId21"/>
    <p:sldId id="402" r:id="rId22"/>
    <p:sldId id="406" r:id="rId23"/>
    <p:sldId id="536" r:id="rId24"/>
    <p:sldId id="539" r:id="rId25"/>
    <p:sldId id="413" r:id="rId26"/>
    <p:sldId id="534" r:id="rId27"/>
  </p:sldIdLst>
  <p:sldSz cx="9144000" cy="6858000" type="screen4x3"/>
  <p:notesSz cx="6797675" cy="9928225"/>
  <p:embeddedFontLst>
    <p:embeddedFont>
      <p:font typeface="Arial Bold" panose="020B0704020202020204" pitchFamily="34" charset="0"/>
      <p:bold r:id="rId30"/>
    </p:embeddedFont>
    <p:embeddedFont>
      <p:font typeface="Effra" panose="020B0604020202020204" charset="0"/>
      <p:regular r:id="rId31"/>
      <p:bold r:id="rId32"/>
      <p:italic r:id="rId33"/>
      <p:boldItalic r:id="rId34"/>
    </p:embeddedFont>
  </p:embeddedFontLst>
  <p:defaultTextStyle>
    <a:defPPr>
      <a:defRPr lang="en-GB"/>
    </a:defPPr>
    <a:lvl1pPr algn="l" rtl="0" fontAlgn="base">
      <a:spcBef>
        <a:spcPct val="0"/>
      </a:spcBef>
      <a:spcAft>
        <a:spcPct val="0"/>
      </a:spcAft>
      <a:defRPr sz="2000" kern="1200">
        <a:solidFill>
          <a:schemeClr val="tx2"/>
        </a:solidFill>
        <a:latin typeface="+mn-lt"/>
        <a:ea typeface="+mn-ea"/>
        <a:cs typeface="+mn-cs"/>
      </a:defRPr>
    </a:lvl1pPr>
    <a:lvl2pPr marL="457200" algn="l" rtl="0" fontAlgn="base">
      <a:spcBef>
        <a:spcPct val="0"/>
      </a:spcBef>
      <a:spcAft>
        <a:spcPct val="0"/>
      </a:spcAft>
      <a:defRPr sz="2000" kern="1200">
        <a:solidFill>
          <a:schemeClr val="tx2"/>
        </a:solidFill>
        <a:latin typeface="+mn-lt"/>
        <a:ea typeface="+mn-ea"/>
        <a:cs typeface="+mn-cs"/>
      </a:defRPr>
    </a:lvl2pPr>
    <a:lvl3pPr marL="914400" algn="l" rtl="0" fontAlgn="base">
      <a:spcBef>
        <a:spcPct val="0"/>
      </a:spcBef>
      <a:spcAft>
        <a:spcPct val="0"/>
      </a:spcAft>
      <a:defRPr sz="2000" kern="1200">
        <a:solidFill>
          <a:schemeClr val="tx2"/>
        </a:solidFill>
        <a:latin typeface="+mn-lt"/>
        <a:ea typeface="+mn-ea"/>
        <a:cs typeface="+mn-cs"/>
      </a:defRPr>
    </a:lvl3pPr>
    <a:lvl4pPr marL="1371600" algn="l" rtl="0" fontAlgn="base">
      <a:spcBef>
        <a:spcPct val="0"/>
      </a:spcBef>
      <a:spcAft>
        <a:spcPct val="0"/>
      </a:spcAft>
      <a:defRPr sz="2000" kern="1200">
        <a:solidFill>
          <a:schemeClr val="tx2"/>
        </a:solidFill>
        <a:latin typeface="+mn-lt"/>
        <a:ea typeface="+mn-ea"/>
        <a:cs typeface="+mn-cs"/>
      </a:defRPr>
    </a:lvl4pPr>
    <a:lvl5pPr marL="1828800" algn="l" rtl="0" fontAlgn="base">
      <a:spcBef>
        <a:spcPct val="0"/>
      </a:spcBef>
      <a:spcAft>
        <a:spcPct val="0"/>
      </a:spcAft>
      <a:defRPr sz="2000" kern="1200">
        <a:solidFill>
          <a:schemeClr val="tx2"/>
        </a:solidFill>
        <a:latin typeface="+mn-lt"/>
        <a:ea typeface="+mn-ea"/>
        <a:cs typeface="+mn-cs"/>
      </a:defRPr>
    </a:lvl5pPr>
    <a:lvl6pPr marL="2286000" algn="l" defTabSz="914400" rtl="0" eaLnBrk="1" latinLnBrk="0" hangingPunct="1">
      <a:defRPr sz="2000" kern="1200">
        <a:solidFill>
          <a:schemeClr val="tx2"/>
        </a:solidFill>
        <a:latin typeface="+mn-lt"/>
        <a:ea typeface="+mn-ea"/>
        <a:cs typeface="+mn-cs"/>
      </a:defRPr>
    </a:lvl6pPr>
    <a:lvl7pPr marL="2743200" algn="l" defTabSz="914400" rtl="0" eaLnBrk="1" latinLnBrk="0" hangingPunct="1">
      <a:defRPr sz="2000" kern="1200">
        <a:solidFill>
          <a:schemeClr val="tx2"/>
        </a:solidFill>
        <a:latin typeface="+mn-lt"/>
        <a:ea typeface="+mn-ea"/>
        <a:cs typeface="+mn-cs"/>
      </a:defRPr>
    </a:lvl7pPr>
    <a:lvl8pPr marL="3200400" algn="l" defTabSz="914400" rtl="0" eaLnBrk="1" latinLnBrk="0" hangingPunct="1">
      <a:defRPr sz="2000" kern="1200">
        <a:solidFill>
          <a:schemeClr val="tx2"/>
        </a:solidFill>
        <a:latin typeface="+mn-lt"/>
        <a:ea typeface="+mn-ea"/>
        <a:cs typeface="+mn-cs"/>
      </a:defRPr>
    </a:lvl8pPr>
    <a:lvl9pPr marL="3657600" algn="l" defTabSz="914400" rtl="0" eaLnBrk="1" latinLnBrk="0" hangingPunct="1">
      <a:defRPr sz="2000" kern="1200">
        <a:solidFill>
          <a:schemeClr val="tx2"/>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2"/>
    <a:srgbClr val="FFFDEA"/>
    <a:srgbClr val="FDE6AB"/>
    <a:srgbClr val="FFFDEF"/>
    <a:srgbClr val="FF0066"/>
    <a:srgbClr val="FFFF00"/>
    <a:srgbClr val="FF3300"/>
    <a:srgbClr val="000000"/>
    <a:srgbClr val="D799A1"/>
    <a:srgbClr val="BF00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F10EF-7BC9-4F73-9DEA-7B602D85C10A}" v="9" dt="2026-04-21T14:46:02.108"/>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89" autoAdjust="0"/>
    <p:restoredTop sz="95220" autoAdjust="0"/>
  </p:normalViewPr>
  <p:slideViewPr>
    <p:cSldViewPr showGuides="1">
      <p:cViewPr varScale="1">
        <p:scale>
          <a:sx n="70" d="100"/>
          <a:sy n="70" d="100"/>
        </p:scale>
        <p:origin x="1336" y="5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112" d="100"/>
          <a:sy n="112" d="100"/>
        </p:scale>
        <p:origin x="5190"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pixabay.com/en/bee-wasp-funny-cute-insect-yellow-1021533/" TargetMode="External"/><Relationship Id="rId1"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pixabay.com/en/bee-wasp-funny-cute-insect-yellow-1021533/" TargetMode="External"/><Relationship Id="rId1"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C2445E-B0A3-4C46-BF2D-ACC6071945B9}"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GB"/>
        </a:p>
      </dgm:t>
    </dgm:pt>
    <dgm:pt modelId="{C6CD84F5-0B46-4086-A28E-0B5C9F8258D6}">
      <dgm:prSet phldrT="[Text]" custT="1">
        <dgm:style>
          <a:lnRef idx="2">
            <a:schemeClr val="accent6"/>
          </a:lnRef>
          <a:fillRef idx="1">
            <a:schemeClr val="lt1"/>
          </a:fillRef>
          <a:effectRef idx="0">
            <a:schemeClr val="accent6"/>
          </a:effectRef>
          <a:fontRef idx="minor">
            <a:schemeClr val="dk1"/>
          </a:fontRef>
        </dgm:style>
      </dgm:prSet>
      <dgm:spPr/>
      <dgm:t>
        <a:bodyPr/>
        <a:lstStyle/>
        <a:p>
          <a:r>
            <a:rPr lang="en-GB" sz="2000" dirty="0">
              <a:solidFill>
                <a:schemeClr val="tx1"/>
              </a:solidFill>
            </a:rPr>
            <a:t>Wispy wasp</a:t>
          </a:r>
        </a:p>
      </dgm:t>
    </dgm:pt>
    <dgm:pt modelId="{83C31DFC-518B-4D9E-A2E8-38443EC22F1D}" type="parTrans" cxnId="{A2F6F3F6-C581-4E02-B317-7EB0DCE2B32D}">
      <dgm:prSet/>
      <dgm:spPr/>
      <dgm:t>
        <a:bodyPr/>
        <a:lstStyle/>
        <a:p>
          <a:endParaRPr lang="en-GB"/>
        </a:p>
      </dgm:t>
    </dgm:pt>
    <dgm:pt modelId="{80BF268E-402B-4480-A06C-245DEBD3724E}" type="sibTrans" cxnId="{A2F6F3F6-C581-4E02-B317-7EB0DCE2B32D}">
      <dgm:prSet/>
      <dgm:spPr/>
      <dgm:t>
        <a:bodyPr/>
        <a:lstStyle/>
        <a:p>
          <a:endParaRPr lang="en-GB"/>
        </a:p>
      </dgm:t>
    </dgm:pt>
    <dgm:pt modelId="{2BCA544D-DA03-4E67-8144-88DFFE3E921C}">
      <dgm:prSet phldrT="[Text]" custT="1">
        <dgm:style>
          <a:lnRef idx="2">
            <a:schemeClr val="accent6"/>
          </a:lnRef>
          <a:fillRef idx="1">
            <a:schemeClr val="lt1"/>
          </a:fillRef>
          <a:effectRef idx="0">
            <a:schemeClr val="accent6"/>
          </a:effectRef>
          <a:fontRef idx="minor">
            <a:schemeClr val="dk1"/>
          </a:fontRef>
        </dgm:style>
      </dgm:prSet>
      <dgm:spPr/>
      <dgm:t>
        <a:bodyPr/>
        <a:lstStyle/>
        <a:p>
          <a:r>
            <a:rPr lang="en-GB" sz="2000" dirty="0">
              <a:solidFill>
                <a:schemeClr val="tx1"/>
              </a:solidFill>
            </a:rPr>
            <a:t>Little bird</a:t>
          </a:r>
        </a:p>
      </dgm:t>
    </dgm:pt>
    <dgm:pt modelId="{8BD62FE6-0734-4BFD-A342-57F971873CCF}" type="parTrans" cxnId="{154338EB-695C-4B33-B367-E4291FC6C0B1}">
      <dgm:prSet/>
      <dgm:spPr/>
      <dgm:t>
        <a:bodyPr/>
        <a:lstStyle/>
        <a:p>
          <a:endParaRPr lang="en-GB"/>
        </a:p>
      </dgm:t>
    </dgm:pt>
    <dgm:pt modelId="{9EF51A96-F712-4CFE-8285-EB3A43153215}" type="sibTrans" cxnId="{154338EB-695C-4B33-B367-E4291FC6C0B1}">
      <dgm:prSet/>
      <dgm:spPr/>
      <dgm:t>
        <a:bodyPr/>
        <a:lstStyle/>
        <a:p>
          <a:endParaRPr lang="en-GB"/>
        </a:p>
      </dgm:t>
    </dgm:pt>
    <dgm:pt modelId="{A48A6B2E-8A7A-4748-B28A-EDBF438F17F1}">
      <dgm:prSet phldrT="[Text]" custT="1">
        <dgm:style>
          <a:lnRef idx="2">
            <a:schemeClr val="accent6"/>
          </a:lnRef>
          <a:fillRef idx="1">
            <a:schemeClr val="lt1"/>
          </a:fillRef>
          <a:effectRef idx="0">
            <a:schemeClr val="accent6"/>
          </a:effectRef>
          <a:fontRef idx="minor">
            <a:schemeClr val="dk1"/>
          </a:fontRef>
        </dgm:style>
      </dgm:prSet>
      <dgm:spPr/>
      <dgm:t>
        <a:bodyPr/>
        <a:lstStyle/>
        <a:p>
          <a:r>
            <a:rPr lang="en-GB" sz="2000" dirty="0">
              <a:solidFill>
                <a:schemeClr val="tx1"/>
              </a:solidFill>
            </a:rPr>
            <a:t>Green Frog</a:t>
          </a:r>
        </a:p>
      </dgm:t>
    </dgm:pt>
    <dgm:pt modelId="{2C851FA4-B807-4665-963B-6FA3460E7E0E}" type="parTrans" cxnId="{866731D8-E869-4E4D-BBAA-FF2B80F98EB1}">
      <dgm:prSet/>
      <dgm:spPr/>
      <dgm:t>
        <a:bodyPr/>
        <a:lstStyle/>
        <a:p>
          <a:endParaRPr lang="en-GB"/>
        </a:p>
      </dgm:t>
    </dgm:pt>
    <dgm:pt modelId="{D3B02245-389A-42D4-9F27-7B38A4545EB5}" type="sibTrans" cxnId="{866731D8-E869-4E4D-BBAA-FF2B80F98EB1}">
      <dgm:prSet/>
      <dgm:spPr/>
      <dgm:t>
        <a:bodyPr/>
        <a:lstStyle/>
        <a:p>
          <a:endParaRPr lang="en-GB"/>
        </a:p>
      </dgm:t>
    </dgm:pt>
    <dgm:pt modelId="{BDFD5CAB-517C-4824-BAA7-CA5D9C47B8D9}">
      <dgm:prSet phldrT="[Text]" custT="1">
        <dgm:style>
          <a:lnRef idx="2">
            <a:schemeClr val="accent6"/>
          </a:lnRef>
          <a:fillRef idx="1">
            <a:schemeClr val="lt1"/>
          </a:fillRef>
          <a:effectRef idx="0">
            <a:schemeClr val="accent6"/>
          </a:effectRef>
          <a:fontRef idx="minor">
            <a:schemeClr val="dk1"/>
          </a:fontRef>
        </dgm:style>
      </dgm:prSet>
      <dgm:spPr/>
      <dgm:t>
        <a:bodyPr/>
        <a:lstStyle/>
        <a:p>
          <a:r>
            <a:rPr lang="en-GB" sz="2000" dirty="0">
              <a:solidFill>
                <a:schemeClr val="tx1"/>
              </a:solidFill>
            </a:rPr>
            <a:t>Caterpillar</a:t>
          </a:r>
          <a:endParaRPr lang="en-GB" sz="1300" dirty="0">
            <a:solidFill>
              <a:schemeClr val="tx1"/>
            </a:solidFill>
          </a:endParaRPr>
        </a:p>
      </dgm:t>
    </dgm:pt>
    <dgm:pt modelId="{102C2402-DEC2-4005-921F-7B38DDCD6EAB}" type="parTrans" cxnId="{6EC9A92D-9DEA-4AC5-A0B7-42C7891CF0EB}">
      <dgm:prSet/>
      <dgm:spPr/>
      <dgm:t>
        <a:bodyPr/>
        <a:lstStyle/>
        <a:p>
          <a:endParaRPr lang="en-GB"/>
        </a:p>
      </dgm:t>
    </dgm:pt>
    <dgm:pt modelId="{16C4DE2C-CFBE-4035-B4F1-C5B6C826F182}" type="sibTrans" cxnId="{6EC9A92D-9DEA-4AC5-A0B7-42C7891CF0EB}">
      <dgm:prSet/>
      <dgm:spPr/>
      <dgm:t>
        <a:bodyPr/>
        <a:lstStyle/>
        <a:p>
          <a:endParaRPr lang="en-GB"/>
        </a:p>
      </dgm:t>
    </dgm:pt>
    <dgm:pt modelId="{F1004773-1966-44D6-BC3B-3425A7EA0EE8}" type="pres">
      <dgm:prSet presAssocID="{72C2445E-B0A3-4C46-BF2D-ACC6071945B9}" presName="Name0" presStyleCnt="0">
        <dgm:presLayoutVars>
          <dgm:chMax/>
          <dgm:chPref/>
          <dgm:dir/>
        </dgm:presLayoutVars>
      </dgm:prSet>
      <dgm:spPr/>
    </dgm:pt>
    <dgm:pt modelId="{C18E72C3-3BC2-45C0-9F5C-E52967373E89}" type="pres">
      <dgm:prSet presAssocID="{C6CD84F5-0B46-4086-A28E-0B5C9F8258D6}" presName="composite" presStyleCnt="0">
        <dgm:presLayoutVars>
          <dgm:chMax val="1"/>
          <dgm:chPref val="1"/>
        </dgm:presLayoutVars>
      </dgm:prSet>
      <dgm:spPr/>
    </dgm:pt>
    <dgm:pt modelId="{A39F2466-33E7-4D71-B3BF-A3A8C159111E}" type="pres">
      <dgm:prSet presAssocID="{C6CD84F5-0B46-4086-A28E-0B5C9F8258D6}" presName="Accent" presStyleLbl="trAlignAcc1" presStyleIdx="0" presStyleCnt="4">
        <dgm:presLayoutVars>
          <dgm:chMax val="0"/>
          <dgm:chPref val="0"/>
        </dgm:presLayoutVars>
      </dgm:prSet>
      <dgm:spPr/>
    </dgm:pt>
    <dgm:pt modelId="{7ACCE963-B739-4968-8F9D-C777301A668D}" type="pres">
      <dgm:prSet presAssocID="{C6CD84F5-0B46-4086-A28E-0B5C9F8258D6}" presName="Image" presStyleLbl="alignImgPlace1" presStyleIdx="0" presStyleCnt="4">
        <dgm:presLayoutVars>
          <dgm:chMax val="0"/>
          <dgm:chPref val="0"/>
        </dgm:presLayoutVars>
      </dgm:prSet>
      <dgm:spPr>
        <a:blipFill rotWithShape="1">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dgm:spPr>
    </dgm:pt>
    <dgm:pt modelId="{41C1B6EE-9276-4310-9065-DFD8BE58A8F3}" type="pres">
      <dgm:prSet presAssocID="{C6CD84F5-0B46-4086-A28E-0B5C9F8258D6}" presName="ChildComposite" presStyleCnt="0"/>
      <dgm:spPr/>
    </dgm:pt>
    <dgm:pt modelId="{E2A20A73-578F-42FD-B5C3-BDA495A6AFC3}" type="pres">
      <dgm:prSet presAssocID="{C6CD84F5-0B46-4086-A28E-0B5C9F8258D6}" presName="Child" presStyleLbl="node1" presStyleIdx="0" presStyleCnt="0">
        <dgm:presLayoutVars>
          <dgm:chMax val="0"/>
          <dgm:chPref val="0"/>
          <dgm:bulletEnabled val="1"/>
        </dgm:presLayoutVars>
      </dgm:prSet>
      <dgm:spPr/>
    </dgm:pt>
    <dgm:pt modelId="{088F8AEE-D083-494D-A622-0DCCE777856F}" type="pres">
      <dgm:prSet presAssocID="{C6CD84F5-0B46-4086-A28E-0B5C9F8258D6}" presName="Parent" presStyleLbl="revTx" presStyleIdx="0" presStyleCnt="4">
        <dgm:presLayoutVars>
          <dgm:chMax val="1"/>
          <dgm:chPref val="0"/>
          <dgm:bulletEnabled val="1"/>
        </dgm:presLayoutVars>
      </dgm:prSet>
      <dgm:spPr/>
    </dgm:pt>
    <dgm:pt modelId="{B6C08CAF-FD91-4028-B4A5-16B785875D76}" type="pres">
      <dgm:prSet presAssocID="{80BF268E-402B-4480-A06C-245DEBD3724E}" presName="sibTrans" presStyleCnt="0"/>
      <dgm:spPr/>
    </dgm:pt>
    <dgm:pt modelId="{DC2BC457-D9BB-4483-924C-6464D5518B92}" type="pres">
      <dgm:prSet presAssocID="{2BCA544D-DA03-4E67-8144-88DFFE3E921C}" presName="composite" presStyleCnt="0">
        <dgm:presLayoutVars>
          <dgm:chMax val="1"/>
          <dgm:chPref val="1"/>
        </dgm:presLayoutVars>
      </dgm:prSet>
      <dgm:spPr/>
    </dgm:pt>
    <dgm:pt modelId="{C34EDCBB-AA65-4719-90CC-DD7AC9B20C8C}" type="pres">
      <dgm:prSet presAssocID="{2BCA544D-DA03-4E67-8144-88DFFE3E921C}" presName="Accent" presStyleLbl="trAlignAcc1" presStyleIdx="1" presStyleCnt="4">
        <dgm:presLayoutVars>
          <dgm:chMax val="0"/>
          <dgm:chPref val="0"/>
        </dgm:presLayoutVars>
      </dgm:prSet>
      <dgm:spPr/>
    </dgm:pt>
    <dgm:pt modelId="{63FF5B45-8A1A-4E92-921A-5337D8FB20F3}" type="pres">
      <dgm:prSet presAssocID="{2BCA544D-DA03-4E67-8144-88DFFE3E921C}" presName="Image" presStyleLbl="alignImgPlace1" presStyleIdx="1" presStyleCnt="4">
        <dgm:presLayoutVars>
          <dgm:chMax val="0"/>
          <dgm:chPref val="0"/>
        </dgm:presLayoutVars>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86FEA994-2AA1-4CA5-A93D-4E99FE442D7F}" type="pres">
      <dgm:prSet presAssocID="{2BCA544D-DA03-4E67-8144-88DFFE3E921C}" presName="ChildComposite" presStyleCnt="0"/>
      <dgm:spPr/>
    </dgm:pt>
    <dgm:pt modelId="{85B154B5-2D7F-481C-89A2-B0685ACE5BF2}" type="pres">
      <dgm:prSet presAssocID="{2BCA544D-DA03-4E67-8144-88DFFE3E921C}" presName="Child" presStyleLbl="node1" presStyleIdx="0" presStyleCnt="0">
        <dgm:presLayoutVars>
          <dgm:chMax val="0"/>
          <dgm:chPref val="0"/>
          <dgm:bulletEnabled val="1"/>
        </dgm:presLayoutVars>
      </dgm:prSet>
      <dgm:spPr/>
    </dgm:pt>
    <dgm:pt modelId="{5FEE2923-5B62-4ECA-BC66-75A5B73D3BC7}" type="pres">
      <dgm:prSet presAssocID="{2BCA544D-DA03-4E67-8144-88DFFE3E921C}" presName="Parent" presStyleLbl="revTx" presStyleIdx="1" presStyleCnt="4">
        <dgm:presLayoutVars>
          <dgm:chMax val="1"/>
          <dgm:chPref val="0"/>
          <dgm:bulletEnabled val="1"/>
        </dgm:presLayoutVars>
      </dgm:prSet>
      <dgm:spPr/>
    </dgm:pt>
    <dgm:pt modelId="{0328B6D2-2BEB-4BB8-9AA7-048A9743CD1A}" type="pres">
      <dgm:prSet presAssocID="{9EF51A96-F712-4CFE-8285-EB3A43153215}" presName="sibTrans" presStyleCnt="0"/>
      <dgm:spPr/>
    </dgm:pt>
    <dgm:pt modelId="{7886DCA0-599A-4448-B60A-2819330C4F20}" type="pres">
      <dgm:prSet presAssocID="{A48A6B2E-8A7A-4748-B28A-EDBF438F17F1}" presName="composite" presStyleCnt="0">
        <dgm:presLayoutVars>
          <dgm:chMax val="1"/>
          <dgm:chPref val="1"/>
        </dgm:presLayoutVars>
      </dgm:prSet>
      <dgm:spPr/>
    </dgm:pt>
    <dgm:pt modelId="{C18F649D-4090-47F1-AF77-D8809BA4F4D6}" type="pres">
      <dgm:prSet presAssocID="{A48A6B2E-8A7A-4748-B28A-EDBF438F17F1}" presName="Accent" presStyleLbl="trAlignAcc1" presStyleIdx="2" presStyleCnt="4">
        <dgm:presLayoutVars>
          <dgm:chMax val="0"/>
          <dgm:chPref val="0"/>
        </dgm:presLayoutVars>
      </dgm:prSet>
      <dgm:spPr/>
    </dgm:pt>
    <dgm:pt modelId="{1F7B57E9-62AC-4E5D-8C96-90ACACEEB637}" type="pres">
      <dgm:prSet presAssocID="{A48A6B2E-8A7A-4748-B28A-EDBF438F17F1}" presName="Image" presStyleLbl="alignImgPlace1" presStyleIdx="2" presStyleCnt="4">
        <dgm:presLayoutVars>
          <dgm:chMax val="0"/>
          <dgm:chPref val="0"/>
        </dgm:presLayoutVars>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pt>
    <dgm:pt modelId="{523AF7E5-1C3E-442F-9E98-83C883E97044}" type="pres">
      <dgm:prSet presAssocID="{A48A6B2E-8A7A-4748-B28A-EDBF438F17F1}" presName="ChildComposite" presStyleCnt="0"/>
      <dgm:spPr/>
    </dgm:pt>
    <dgm:pt modelId="{663FAE8E-5CAC-40BA-98F6-E60816D9048D}" type="pres">
      <dgm:prSet presAssocID="{A48A6B2E-8A7A-4748-B28A-EDBF438F17F1}" presName="Child" presStyleLbl="node1" presStyleIdx="0" presStyleCnt="0">
        <dgm:presLayoutVars>
          <dgm:chMax val="0"/>
          <dgm:chPref val="0"/>
          <dgm:bulletEnabled val="1"/>
        </dgm:presLayoutVars>
      </dgm:prSet>
      <dgm:spPr/>
    </dgm:pt>
    <dgm:pt modelId="{A25C12CF-D05F-4B2F-81B1-33D9AF1612D5}" type="pres">
      <dgm:prSet presAssocID="{A48A6B2E-8A7A-4748-B28A-EDBF438F17F1}" presName="Parent" presStyleLbl="revTx" presStyleIdx="2" presStyleCnt="4">
        <dgm:presLayoutVars>
          <dgm:chMax val="1"/>
          <dgm:chPref val="0"/>
          <dgm:bulletEnabled val="1"/>
        </dgm:presLayoutVars>
      </dgm:prSet>
      <dgm:spPr/>
    </dgm:pt>
    <dgm:pt modelId="{6844F0BC-03FF-4BC8-8B9F-8CBF1710A0E8}" type="pres">
      <dgm:prSet presAssocID="{D3B02245-389A-42D4-9F27-7B38A4545EB5}" presName="sibTrans" presStyleCnt="0"/>
      <dgm:spPr/>
    </dgm:pt>
    <dgm:pt modelId="{A9C6A128-4867-4D16-8B09-C411B54A82A5}" type="pres">
      <dgm:prSet presAssocID="{BDFD5CAB-517C-4824-BAA7-CA5D9C47B8D9}" presName="composite" presStyleCnt="0">
        <dgm:presLayoutVars>
          <dgm:chMax val="1"/>
          <dgm:chPref val="1"/>
        </dgm:presLayoutVars>
      </dgm:prSet>
      <dgm:spPr/>
    </dgm:pt>
    <dgm:pt modelId="{C3E9BBAE-37E0-4649-9843-11882A152614}" type="pres">
      <dgm:prSet presAssocID="{BDFD5CAB-517C-4824-BAA7-CA5D9C47B8D9}" presName="Accent" presStyleLbl="trAlignAcc1" presStyleIdx="3" presStyleCnt="4">
        <dgm:presLayoutVars>
          <dgm:chMax val="0"/>
          <dgm:chPref val="0"/>
        </dgm:presLayoutVars>
      </dgm:prSet>
      <dgm:spPr/>
    </dgm:pt>
    <dgm:pt modelId="{063418A0-3BBE-4E65-B7FA-43CBFB93ABB7}" type="pres">
      <dgm:prSet presAssocID="{BDFD5CAB-517C-4824-BAA7-CA5D9C47B8D9}" presName="Image" presStyleLbl="alignImgPlace1" presStyleIdx="3" presStyleCnt="4">
        <dgm:presLayoutVars>
          <dgm:chMax val="0"/>
          <dgm:chPref val="0"/>
        </dgm:presLayoutVars>
      </dgm:prSet>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b="345"/>
          </a:stretch>
        </a:blipFill>
      </dgm:spPr>
    </dgm:pt>
    <dgm:pt modelId="{B9F6BE02-4E6B-4C7C-B17B-D15E4592D50C}" type="pres">
      <dgm:prSet presAssocID="{BDFD5CAB-517C-4824-BAA7-CA5D9C47B8D9}" presName="ChildComposite" presStyleCnt="0"/>
      <dgm:spPr/>
    </dgm:pt>
    <dgm:pt modelId="{C4CB45B4-DA31-40A0-B26E-4063FEA8C52F}" type="pres">
      <dgm:prSet presAssocID="{BDFD5CAB-517C-4824-BAA7-CA5D9C47B8D9}" presName="Child" presStyleLbl="node1" presStyleIdx="0" presStyleCnt="0">
        <dgm:presLayoutVars>
          <dgm:chMax val="0"/>
          <dgm:chPref val="0"/>
          <dgm:bulletEnabled val="1"/>
        </dgm:presLayoutVars>
      </dgm:prSet>
      <dgm:spPr/>
    </dgm:pt>
    <dgm:pt modelId="{10C3C611-2F5C-4089-9514-A8A3DEC12E90}" type="pres">
      <dgm:prSet presAssocID="{BDFD5CAB-517C-4824-BAA7-CA5D9C47B8D9}" presName="Parent" presStyleLbl="revTx" presStyleIdx="3" presStyleCnt="4">
        <dgm:presLayoutVars>
          <dgm:chMax val="1"/>
          <dgm:chPref val="0"/>
          <dgm:bulletEnabled val="1"/>
        </dgm:presLayoutVars>
      </dgm:prSet>
      <dgm:spPr/>
    </dgm:pt>
  </dgm:ptLst>
  <dgm:cxnLst>
    <dgm:cxn modelId="{C4CAAC20-1850-46E6-A705-9C934038D589}" type="presOf" srcId="{C6CD84F5-0B46-4086-A28E-0B5C9F8258D6}" destId="{088F8AEE-D083-494D-A622-0DCCE777856F}" srcOrd="0" destOrd="0" presId="urn:microsoft.com/office/officeart/2008/layout/CaptionedPictures"/>
    <dgm:cxn modelId="{6EC9A92D-9DEA-4AC5-A0B7-42C7891CF0EB}" srcId="{72C2445E-B0A3-4C46-BF2D-ACC6071945B9}" destId="{BDFD5CAB-517C-4824-BAA7-CA5D9C47B8D9}" srcOrd="3" destOrd="0" parTransId="{102C2402-DEC2-4005-921F-7B38DDCD6EAB}" sibTransId="{16C4DE2C-CFBE-4035-B4F1-C5B6C826F182}"/>
    <dgm:cxn modelId="{E1F5236E-AB53-4703-AE35-340A741D8140}" type="presOf" srcId="{2BCA544D-DA03-4E67-8144-88DFFE3E921C}" destId="{5FEE2923-5B62-4ECA-BC66-75A5B73D3BC7}" srcOrd="0" destOrd="0" presId="urn:microsoft.com/office/officeart/2008/layout/CaptionedPictures"/>
    <dgm:cxn modelId="{282FEE6F-C6CE-4EC2-B854-293C01D5F8C2}" type="presOf" srcId="{72C2445E-B0A3-4C46-BF2D-ACC6071945B9}" destId="{F1004773-1966-44D6-BC3B-3425A7EA0EE8}" srcOrd="0" destOrd="0" presId="urn:microsoft.com/office/officeart/2008/layout/CaptionedPictures"/>
    <dgm:cxn modelId="{3BD1C893-ACC6-41DE-8C29-211B815DE9B3}" type="presOf" srcId="{BDFD5CAB-517C-4824-BAA7-CA5D9C47B8D9}" destId="{10C3C611-2F5C-4089-9514-A8A3DEC12E90}" srcOrd="0" destOrd="0" presId="urn:microsoft.com/office/officeart/2008/layout/CaptionedPictures"/>
    <dgm:cxn modelId="{F1CEDC9E-DE88-4DCA-A576-0D85847CE011}" type="presOf" srcId="{A48A6B2E-8A7A-4748-B28A-EDBF438F17F1}" destId="{A25C12CF-D05F-4B2F-81B1-33D9AF1612D5}" srcOrd="0" destOrd="0" presId="urn:microsoft.com/office/officeart/2008/layout/CaptionedPictures"/>
    <dgm:cxn modelId="{866731D8-E869-4E4D-BBAA-FF2B80F98EB1}" srcId="{72C2445E-B0A3-4C46-BF2D-ACC6071945B9}" destId="{A48A6B2E-8A7A-4748-B28A-EDBF438F17F1}" srcOrd="2" destOrd="0" parTransId="{2C851FA4-B807-4665-963B-6FA3460E7E0E}" sibTransId="{D3B02245-389A-42D4-9F27-7B38A4545EB5}"/>
    <dgm:cxn modelId="{154338EB-695C-4B33-B367-E4291FC6C0B1}" srcId="{72C2445E-B0A3-4C46-BF2D-ACC6071945B9}" destId="{2BCA544D-DA03-4E67-8144-88DFFE3E921C}" srcOrd="1" destOrd="0" parTransId="{8BD62FE6-0734-4BFD-A342-57F971873CCF}" sibTransId="{9EF51A96-F712-4CFE-8285-EB3A43153215}"/>
    <dgm:cxn modelId="{A2F6F3F6-C581-4E02-B317-7EB0DCE2B32D}" srcId="{72C2445E-B0A3-4C46-BF2D-ACC6071945B9}" destId="{C6CD84F5-0B46-4086-A28E-0B5C9F8258D6}" srcOrd="0" destOrd="0" parTransId="{83C31DFC-518B-4D9E-A2E8-38443EC22F1D}" sibTransId="{80BF268E-402B-4480-A06C-245DEBD3724E}"/>
    <dgm:cxn modelId="{3D3A9733-A169-4CDF-A06A-F3EE68E17BE9}" type="presParOf" srcId="{F1004773-1966-44D6-BC3B-3425A7EA0EE8}" destId="{C18E72C3-3BC2-45C0-9F5C-E52967373E89}" srcOrd="0" destOrd="0" presId="urn:microsoft.com/office/officeart/2008/layout/CaptionedPictures"/>
    <dgm:cxn modelId="{42B115F2-B601-4E0D-B252-ED4A8E35B511}" type="presParOf" srcId="{C18E72C3-3BC2-45C0-9F5C-E52967373E89}" destId="{A39F2466-33E7-4D71-B3BF-A3A8C159111E}" srcOrd="0" destOrd="0" presId="urn:microsoft.com/office/officeart/2008/layout/CaptionedPictures"/>
    <dgm:cxn modelId="{D028103B-A73D-4FB4-8F98-C06F7546757D}" type="presParOf" srcId="{C18E72C3-3BC2-45C0-9F5C-E52967373E89}" destId="{7ACCE963-B739-4968-8F9D-C777301A668D}" srcOrd="1" destOrd="0" presId="urn:microsoft.com/office/officeart/2008/layout/CaptionedPictures"/>
    <dgm:cxn modelId="{7431F209-43D1-41ED-A940-117D96F5ECCD}" type="presParOf" srcId="{C18E72C3-3BC2-45C0-9F5C-E52967373E89}" destId="{41C1B6EE-9276-4310-9065-DFD8BE58A8F3}" srcOrd="2" destOrd="0" presId="urn:microsoft.com/office/officeart/2008/layout/CaptionedPictures"/>
    <dgm:cxn modelId="{2249A318-5AC2-4407-ABDF-6DE2AA0FA009}" type="presParOf" srcId="{41C1B6EE-9276-4310-9065-DFD8BE58A8F3}" destId="{E2A20A73-578F-42FD-B5C3-BDA495A6AFC3}" srcOrd="0" destOrd="0" presId="urn:microsoft.com/office/officeart/2008/layout/CaptionedPictures"/>
    <dgm:cxn modelId="{7C70E287-9C4F-4D25-93CB-05328AD4A087}" type="presParOf" srcId="{41C1B6EE-9276-4310-9065-DFD8BE58A8F3}" destId="{088F8AEE-D083-494D-A622-0DCCE777856F}" srcOrd="1" destOrd="0" presId="urn:microsoft.com/office/officeart/2008/layout/CaptionedPictures"/>
    <dgm:cxn modelId="{0A299A58-0A4E-4D81-82FD-1E39FB30847F}" type="presParOf" srcId="{F1004773-1966-44D6-BC3B-3425A7EA0EE8}" destId="{B6C08CAF-FD91-4028-B4A5-16B785875D76}" srcOrd="1" destOrd="0" presId="urn:microsoft.com/office/officeart/2008/layout/CaptionedPictures"/>
    <dgm:cxn modelId="{E032DB2D-0AD9-4210-B325-5C25A78936B0}" type="presParOf" srcId="{F1004773-1966-44D6-BC3B-3425A7EA0EE8}" destId="{DC2BC457-D9BB-4483-924C-6464D5518B92}" srcOrd="2" destOrd="0" presId="urn:microsoft.com/office/officeart/2008/layout/CaptionedPictures"/>
    <dgm:cxn modelId="{A5FA9D48-0CB5-4E37-8987-925312A77056}" type="presParOf" srcId="{DC2BC457-D9BB-4483-924C-6464D5518B92}" destId="{C34EDCBB-AA65-4719-90CC-DD7AC9B20C8C}" srcOrd="0" destOrd="0" presId="urn:microsoft.com/office/officeart/2008/layout/CaptionedPictures"/>
    <dgm:cxn modelId="{72FBCF16-6797-4732-92FB-ABD4B6F6B840}" type="presParOf" srcId="{DC2BC457-D9BB-4483-924C-6464D5518B92}" destId="{63FF5B45-8A1A-4E92-921A-5337D8FB20F3}" srcOrd="1" destOrd="0" presId="urn:microsoft.com/office/officeart/2008/layout/CaptionedPictures"/>
    <dgm:cxn modelId="{FE7D14EC-E2C8-4FEC-8D6D-69EF232310CD}" type="presParOf" srcId="{DC2BC457-D9BB-4483-924C-6464D5518B92}" destId="{86FEA994-2AA1-4CA5-A93D-4E99FE442D7F}" srcOrd="2" destOrd="0" presId="urn:microsoft.com/office/officeart/2008/layout/CaptionedPictures"/>
    <dgm:cxn modelId="{AD8CD3F1-831B-41C6-BD06-8094F6F94AB9}" type="presParOf" srcId="{86FEA994-2AA1-4CA5-A93D-4E99FE442D7F}" destId="{85B154B5-2D7F-481C-89A2-B0685ACE5BF2}" srcOrd="0" destOrd="0" presId="urn:microsoft.com/office/officeart/2008/layout/CaptionedPictures"/>
    <dgm:cxn modelId="{33CC2485-F46E-4D19-B240-998D75072B8D}" type="presParOf" srcId="{86FEA994-2AA1-4CA5-A93D-4E99FE442D7F}" destId="{5FEE2923-5B62-4ECA-BC66-75A5B73D3BC7}" srcOrd="1" destOrd="0" presId="urn:microsoft.com/office/officeart/2008/layout/CaptionedPictures"/>
    <dgm:cxn modelId="{942371EA-CA15-48D5-BD33-58270EB6B6D0}" type="presParOf" srcId="{F1004773-1966-44D6-BC3B-3425A7EA0EE8}" destId="{0328B6D2-2BEB-4BB8-9AA7-048A9743CD1A}" srcOrd="3" destOrd="0" presId="urn:microsoft.com/office/officeart/2008/layout/CaptionedPictures"/>
    <dgm:cxn modelId="{D533F7C2-531A-4473-8462-15E63D3BA2C3}" type="presParOf" srcId="{F1004773-1966-44D6-BC3B-3425A7EA0EE8}" destId="{7886DCA0-599A-4448-B60A-2819330C4F20}" srcOrd="4" destOrd="0" presId="urn:microsoft.com/office/officeart/2008/layout/CaptionedPictures"/>
    <dgm:cxn modelId="{72302A1A-EB60-4F2F-947B-5D4B29AF2A5D}" type="presParOf" srcId="{7886DCA0-599A-4448-B60A-2819330C4F20}" destId="{C18F649D-4090-47F1-AF77-D8809BA4F4D6}" srcOrd="0" destOrd="0" presId="urn:microsoft.com/office/officeart/2008/layout/CaptionedPictures"/>
    <dgm:cxn modelId="{9CDC8A15-997E-4F65-9AAC-66FAA196B2BB}" type="presParOf" srcId="{7886DCA0-599A-4448-B60A-2819330C4F20}" destId="{1F7B57E9-62AC-4E5D-8C96-90ACACEEB637}" srcOrd="1" destOrd="0" presId="urn:microsoft.com/office/officeart/2008/layout/CaptionedPictures"/>
    <dgm:cxn modelId="{F86363D8-EC24-4BBD-B055-B08FE5089A2D}" type="presParOf" srcId="{7886DCA0-599A-4448-B60A-2819330C4F20}" destId="{523AF7E5-1C3E-442F-9E98-83C883E97044}" srcOrd="2" destOrd="0" presId="urn:microsoft.com/office/officeart/2008/layout/CaptionedPictures"/>
    <dgm:cxn modelId="{992A3304-6488-41CC-9B41-089C735519A1}" type="presParOf" srcId="{523AF7E5-1C3E-442F-9E98-83C883E97044}" destId="{663FAE8E-5CAC-40BA-98F6-E60816D9048D}" srcOrd="0" destOrd="0" presId="urn:microsoft.com/office/officeart/2008/layout/CaptionedPictures"/>
    <dgm:cxn modelId="{2EAFB6D7-DE2D-4095-A979-4D0866744FDC}" type="presParOf" srcId="{523AF7E5-1C3E-442F-9E98-83C883E97044}" destId="{A25C12CF-D05F-4B2F-81B1-33D9AF1612D5}" srcOrd="1" destOrd="0" presId="urn:microsoft.com/office/officeart/2008/layout/CaptionedPictures"/>
    <dgm:cxn modelId="{053F1929-5E10-47C9-B23E-47DA1955EF08}" type="presParOf" srcId="{F1004773-1966-44D6-BC3B-3425A7EA0EE8}" destId="{6844F0BC-03FF-4BC8-8B9F-8CBF1710A0E8}" srcOrd="5" destOrd="0" presId="urn:microsoft.com/office/officeart/2008/layout/CaptionedPictures"/>
    <dgm:cxn modelId="{8F9BBDBC-E4C7-43AB-BF97-7F676FDBB7D3}" type="presParOf" srcId="{F1004773-1966-44D6-BC3B-3425A7EA0EE8}" destId="{A9C6A128-4867-4D16-8B09-C411B54A82A5}" srcOrd="6" destOrd="0" presId="urn:microsoft.com/office/officeart/2008/layout/CaptionedPictures"/>
    <dgm:cxn modelId="{9E7A9E2E-8229-45D2-B080-1771FD4CDEDA}" type="presParOf" srcId="{A9C6A128-4867-4D16-8B09-C411B54A82A5}" destId="{C3E9BBAE-37E0-4649-9843-11882A152614}" srcOrd="0" destOrd="0" presId="urn:microsoft.com/office/officeart/2008/layout/CaptionedPictures"/>
    <dgm:cxn modelId="{1D3337E5-C4BF-4AB8-B979-CA43351A34B0}" type="presParOf" srcId="{A9C6A128-4867-4D16-8B09-C411B54A82A5}" destId="{063418A0-3BBE-4E65-B7FA-43CBFB93ABB7}" srcOrd="1" destOrd="0" presId="urn:microsoft.com/office/officeart/2008/layout/CaptionedPictures"/>
    <dgm:cxn modelId="{429865CB-7D45-41E2-A26D-F10652A02F60}" type="presParOf" srcId="{A9C6A128-4867-4D16-8B09-C411B54A82A5}" destId="{B9F6BE02-4E6B-4C7C-B17B-D15E4592D50C}" srcOrd="2" destOrd="0" presId="urn:microsoft.com/office/officeart/2008/layout/CaptionedPictures"/>
    <dgm:cxn modelId="{6DCB7A8D-113C-43AA-84B2-A2F83AB8ECB9}" type="presParOf" srcId="{B9F6BE02-4E6B-4C7C-B17B-D15E4592D50C}" destId="{C4CB45B4-DA31-40A0-B26E-4063FEA8C52F}" srcOrd="0" destOrd="0" presId="urn:microsoft.com/office/officeart/2008/layout/CaptionedPictures"/>
    <dgm:cxn modelId="{F18B6309-A5D7-4888-B612-661039D8CED7}" type="presParOf" srcId="{B9F6BE02-4E6B-4C7C-B17B-D15E4592D50C}" destId="{10C3C611-2F5C-4089-9514-A8A3DEC12E90}"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6D76E4-F739-4F43-AB3E-8F3ADF948AE9}"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71DB2E80-545E-4FF9-B580-69F3D12FC871}">
      <dgm:prSet phldrT="[Text]"/>
      <dgm:spPr/>
      <dgm:t>
        <a:bodyPr/>
        <a:lstStyle/>
        <a:p>
          <a:r>
            <a:rPr lang="en-GB" b="1" dirty="0">
              <a:solidFill>
                <a:schemeClr val="tx1"/>
              </a:solidFill>
            </a:rPr>
            <a:t>stop       start</a:t>
          </a:r>
        </a:p>
      </dgm:t>
    </dgm:pt>
    <dgm:pt modelId="{2DD36E40-F9DD-49C0-B9C8-087DF26169FE}" type="parTrans" cxnId="{B072E30C-4C5C-449D-9238-CD290A9FD76D}">
      <dgm:prSet/>
      <dgm:spPr/>
      <dgm:t>
        <a:bodyPr/>
        <a:lstStyle/>
        <a:p>
          <a:endParaRPr lang="en-GB"/>
        </a:p>
      </dgm:t>
    </dgm:pt>
    <dgm:pt modelId="{B53095D0-E286-4492-913C-5DB86D70FC73}" type="sibTrans" cxnId="{B072E30C-4C5C-449D-9238-CD290A9FD76D}">
      <dgm:prSet/>
      <dgm:spPr/>
      <dgm:t>
        <a:bodyPr/>
        <a:lstStyle/>
        <a:p>
          <a:endParaRPr lang="en-GB"/>
        </a:p>
      </dgm:t>
    </dgm:pt>
    <dgm:pt modelId="{00EE82D9-6488-4E2C-A7B8-86AF23C17D2F}">
      <dgm:prSet phldrT="[Text]"/>
      <dgm:spPr/>
      <dgm:t>
        <a:bodyPr/>
        <a:lstStyle/>
        <a:p>
          <a:r>
            <a:rPr lang="en-GB" b="1" dirty="0">
              <a:solidFill>
                <a:schemeClr val="tx1"/>
              </a:solidFill>
            </a:rPr>
            <a:t>smooth spiky</a:t>
          </a:r>
        </a:p>
      </dgm:t>
    </dgm:pt>
    <dgm:pt modelId="{5FE056D4-72C1-4588-B8C0-823521DCBF38}" type="parTrans" cxnId="{29330399-9F64-4E5A-B692-88F30BA74BC9}">
      <dgm:prSet/>
      <dgm:spPr/>
      <dgm:t>
        <a:bodyPr/>
        <a:lstStyle/>
        <a:p>
          <a:endParaRPr lang="en-GB"/>
        </a:p>
      </dgm:t>
    </dgm:pt>
    <dgm:pt modelId="{63C1AA34-5C1C-4C49-B925-3BFBA31DB13D}" type="sibTrans" cxnId="{29330399-9F64-4E5A-B692-88F30BA74BC9}">
      <dgm:prSet/>
      <dgm:spPr/>
      <dgm:t>
        <a:bodyPr/>
        <a:lstStyle/>
        <a:p>
          <a:endParaRPr lang="en-GB"/>
        </a:p>
      </dgm:t>
    </dgm:pt>
    <dgm:pt modelId="{9067DAAE-6DEF-4EBB-B5E0-913218B53AFA}">
      <dgm:prSet phldrT="[Text]"/>
      <dgm:spPr/>
      <dgm:t>
        <a:bodyPr/>
        <a:lstStyle/>
        <a:p>
          <a:r>
            <a:rPr lang="en-GB" b="1">
              <a:solidFill>
                <a:schemeClr val="tx1"/>
              </a:solidFill>
            </a:rPr>
            <a:t>loud          soft</a:t>
          </a:r>
          <a:endParaRPr lang="en-GB" b="1" dirty="0">
            <a:solidFill>
              <a:schemeClr val="tx1"/>
            </a:solidFill>
          </a:endParaRPr>
        </a:p>
      </dgm:t>
    </dgm:pt>
    <dgm:pt modelId="{A4187DD0-5190-49BA-A05C-78A79F439C97}" type="parTrans" cxnId="{88F3AB9E-BA78-4A64-BC84-7C6A9597DC30}">
      <dgm:prSet/>
      <dgm:spPr/>
      <dgm:t>
        <a:bodyPr/>
        <a:lstStyle/>
        <a:p>
          <a:endParaRPr lang="en-GB"/>
        </a:p>
      </dgm:t>
    </dgm:pt>
    <dgm:pt modelId="{74C4CB28-56CA-46CD-85B1-FD21FD154FBB}" type="sibTrans" cxnId="{88F3AB9E-BA78-4A64-BC84-7C6A9597DC30}">
      <dgm:prSet/>
      <dgm:spPr/>
      <dgm:t>
        <a:bodyPr/>
        <a:lstStyle/>
        <a:p>
          <a:endParaRPr lang="en-GB"/>
        </a:p>
      </dgm:t>
    </dgm:pt>
    <dgm:pt modelId="{CA419436-B398-4BCF-BAC7-B70124DB6C26}">
      <dgm:prSet phldrT="[Text]"/>
      <dgm:spPr/>
      <dgm:t>
        <a:bodyPr/>
        <a:lstStyle/>
        <a:p>
          <a:r>
            <a:rPr lang="en-GB" b="1">
              <a:solidFill>
                <a:schemeClr val="tx1"/>
              </a:solidFill>
            </a:rPr>
            <a:t>big sound small sound</a:t>
          </a:r>
          <a:endParaRPr lang="en-GB" b="1" dirty="0">
            <a:solidFill>
              <a:schemeClr val="tx1"/>
            </a:solidFill>
          </a:endParaRPr>
        </a:p>
      </dgm:t>
    </dgm:pt>
    <dgm:pt modelId="{151800B6-C80F-43E2-BF2E-3C2F02403585}" type="parTrans" cxnId="{1D7D6A93-DF4E-4D59-81C6-FB60748AFB19}">
      <dgm:prSet/>
      <dgm:spPr/>
      <dgm:t>
        <a:bodyPr/>
        <a:lstStyle/>
        <a:p>
          <a:endParaRPr lang="en-GB"/>
        </a:p>
      </dgm:t>
    </dgm:pt>
    <dgm:pt modelId="{79DC0465-BDAF-4E84-BF8F-618F6EAFF25E}" type="sibTrans" cxnId="{1D7D6A93-DF4E-4D59-81C6-FB60748AFB19}">
      <dgm:prSet/>
      <dgm:spPr/>
      <dgm:t>
        <a:bodyPr/>
        <a:lstStyle/>
        <a:p>
          <a:endParaRPr lang="en-GB"/>
        </a:p>
      </dgm:t>
    </dgm:pt>
    <dgm:pt modelId="{F55D194C-9725-44F2-8000-E57E01D8A7EF}">
      <dgm:prSet phldrT="[Text]"/>
      <dgm:spPr/>
      <dgm:t>
        <a:bodyPr/>
        <a:lstStyle/>
        <a:p>
          <a:r>
            <a:rPr lang="en-GB" b="1">
              <a:solidFill>
                <a:schemeClr val="tx1"/>
              </a:solidFill>
            </a:rPr>
            <a:t>up           down</a:t>
          </a:r>
          <a:endParaRPr lang="en-GB" b="1" dirty="0">
            <a:solidFill>
              <a:schemeClr val="tx1"/>
            </a:solidFill>
          </a:endParaRPr>
        </a:p>
      </dgm:t>
    </dgm:pt>
    <dgm:pt modelId="{9C75DFA7-E2AA-4F4C-B210-7C1834245033}" type="parTrans" cxnId="{1B8E6348-CB6B-462F-9388-5707B59D6C07}">
      <dgm:prSet/>
      <dgm:spPr/>
      <dgm:t>
        <a:bodyPr/>
        <a:lstStyle/>
        <a:p>
          <a:endParaRPr lang="en-GB"/>
        </a:p>
      </dgm:t>
    </dgm:pt>
    <dgm:pt modelId="{2BFC3191-F6CC-4390-A093-82563748E328}" type="sibTrans" cxnId="{1B8E6348-CB6B-462F-9388-5707B59D6C07}">
      <dgm:prSet/>
      <dgm:spPr/>
      <dgm:t>
        <a:bodyPr/>
        <a:lstStyle/>
        <a:p>
          <a:endParaRPr lang="en-GB"/>
        </a:p>
      </dgm:t>
    </dgm:pt>
    <dgm:pt modelId="{EF7E4343-354F-47B4-9CB7-77A39F760081}">
      <dgm:prSet phldrT="[Text]"/>
      <dgm:spPr>
        <a:solidFill>
          <a:srgbClr val="7030A0"/>
        </a:solidFill>
      </dgm:spPr>
      <dgm:t>
        <a:bodyPr/>
        <a:lstStyle/>
        <a:p>
          <a:r>
            <a:rPr lang="en-GB" b="1" dirty="0">
              <a:solidFill>
                <a:schemeClr val="tx1"/>
              </a:solidFill>
            </a:rPr>
            <a:t>wood      metal</a:t>
          </a:r>
        </a:p>
      </dgm:t>
    </dgm:pt>
    <dgm:pt modelId="{A84F918B-6592-46FF-847D-5516BF1EAACB}" type="parTrans" cxnId="{F2A4D47F-F3B2-49D2-92A1-E4E318843BB4}">
      <dgm:prSet/>
      <dgm:spPr/>
      <dgm:t>
        <a:bodyPr/>
        <a:lstStyle/>
        <a:p>
          <a:endParaRPr lang="en-GB"/>
        </a:p>
      </dgm:t>
    </dgm:pt>
    <dgm:pt modelId="{D5A7E464-961C-45FF-9C60-5192DF438750}" type="sibTrans" cxnId="{F2A4D47F-F3B2-49D2-92A1-E4E318843BB4}">
      <dgm:prSet/>
      <dgm:spPr/>
      <dgm:t>
        <a:bodyPr/>
        <a:lstStyle/>
        <a:p>
          <a:endParaRPr lang="en-GB"/>
        </a:p>
      </dgm:t>
    </dgm:pt>
    <dgm:pt modelId="{07D9520D-9D8B-441F-B886-4EA3D80B929B}">
      <dgm:prSet phldrT="[Text]"/>
      <dgm:spPr>
        <a:solidFill>
          <a:srgbClr val="00B0F0"/>
        </a:solidFill>
      </dgm:spPr>
      <dgm:t>
        <a:bodyPr/>
        <a:lstStyle/>
        <a:p>
          <a:r>
            <a:rPr lang="en-GB" b="1" dirty="0">
              <a:solidFill>
                <a:schemeClr val="tx1"/>
              </a:solidFill>
            </a:rPr>
            <a:t>near             far</a:t>
          </a:r>
        </a:p>
      </dgm:t>
    </dgm:pt>
    <dgm:pt modelId="{A226E6A1-F5EA-486D-8E46-8336E9BD1EDF}" type="parTrans" cxnId="{68863751-12A3-4248-A511-85457507DDAB}">
      <dgm:prSet/>
      <dgm:spPr/>
      <dgm:t>
        <a:bodyPr/>
        <a:lstStyle/>
        <a:p>
          <a:endParaRPr lang="en-GB"/>
        </a:p>
      </dgm:t>
    </dgm:pt>
    <dgm:pt modelId="{63C6A3A9-E437-46F6-BFFF-3B1A9337616A}" type="sibTrans" cxnId="{68863751-12A3-4248-A511-85457507DDAB}">
      <dgm:prSet/>
      <dgm:spPr/>
      <dgm:t>
        <a:bodyPr/>
        <a:lstStyle/>
        <a:p>
          <a:endParaRPr lang="en-GB"/>
        </a:p>
      </dgm:t>
    </dgm:pt>
    <dgm:pt modelId="{99DE11A2-6373-4F95-9B26-CC2BE064D9A5}">
      <dgm:prSet phldrT="[Text]"/>
      <dgm:spPr>
        <a:solidFill>
          <a:srgbClr val="FF0066"/>
        </a:solidFill>
      </dgm:spPr>
      <dgm:t>
        <a:bodyPr/>
        <a:lstStyle/>
        <a:p>
          <a:r>
            <a:rPr lang="en-GB" b="1" dirty="0">
              <a:solidFill>
                <a:schemeClr val="tx1"/>
              </a:solidFill>
            </a:rPr>
            <a:t>short       long</a:t>
          </a:r>
        </a:p>
      </dgm:t>
    </dgm:pt>
    <dgm:pt modelId="{5749F1D9-3765-4051-92DF-557681F1250B}" type="parTrans" cxnId="{6601C183-C7C9-4251-832F-36899E614CA5}">
      <dgm:prSet/>
      <dgm:spPr/>
      <dgm:t>
        <a:bodyPr/>
        <a:lstStyle/>
        <a:p>
          <a:endParaRPr lang="en-GB"/>
        </a:p>
      </dgm:t>
    </dgm:pt>
    <dgm:pt modelId="{D881862E-59D0-4132-BAEA-24EAF34E00A8}" type="sibTrans" cxnId="{6601C183-C7C9-4251-832F-36899E614CA5}">
      <dgm:prSet/>
      <dgm:spPr/>
      <dgm:t>
        <a:bodyPr/>
        <a:lstStyle/>
        <a:p>
          <a:endParaRPr lang="en-GB"/>
        </a:p>
      </dgm:t>
    </dgm:pt>
    <dgm:pt modelId="{00A713D2-C255-435E-B54E-A39B252012DB}">
      <dgm:prSet phldrT="[Text]"/>
      <dgm:spPr>
        <a:solidFill>
          <a:srgbClr val="FFFF00"/>
        </a:solidFill>
      </dgm:spPr>
      <dgm:t>
        <a:bodyPr/>
        <a:lstStyle/>
        <a:p>
          <a:r>
            <a:rPr lang="en-GB" b="1" dirty="0">
              <a:solidFill>
                <a:schemeClr val="tx1"/>
              </a:solidFill>
            </a:rPr>
            <a:t>dark       light</a:t>
          </a:r>
        </a:p>
      </dgm:t>
    </dgm:pt>
    <dgm:pt modelId="{A504C770-4B17-49F6-8FC9-1FF4019E8BAA}" type="parTrans" cxnId="{8AC3E94C-CCAE-474E-A44E-A9BE07164421}">
      <dgm:prSet/>
      <dgm:spPr/>
      <dgm:t>
        <a:bodyPr/>
        <a:lstStyle/>
        <a:p>
          <a:endParaRPr lang="en-GB"/>
        </a:p>
      </dgm:t>
    </dgm:pt>
    <dgm:pt modelId="{AA0EE0EE-62F3-4D7B-AFED-27EEC84EA8DF}" type="sibTrans" cxnId="{8AC3E94C-CCAE-474E-A44E-A9BE07164421}">
      <dgm:prSet/>
      <dgm:spPr/>
      <dgm:t>
        <a:bodyPr/>
        <a:lstStyle/>
        <a:p>
          <a:endParaRPr lang="en-GB"/>
        </a:p>
      </dgm:t>
    </dgm:pt>
    <dgm:pt modelId="{F45F05B0-0635-4AA7-8316-F7F71DFB4B5F}" type="pres">
      <dgm:prSet presAssocID="{926D76E4-F739-4F43-AB3E-8F3ADF948AE9}" presName="diagram" presStyleCnt="0">
        <dgm:presLayoutVars>
          <dgm:dir/>
          <dgm:resizeHandles val="exact"/>
        </dgm:presLayoutVars>
      </dgm:prSet>
      <dgm:spPr/>
    </dgm:pt>
    <dgm:pt modelId="{CC6B9E63-E8A4-4E92-A219-CE862A0C6FF3}" type="pres">
      <dgm:prSet presAssocID="{71DB2E80-545E-4FF9-B580-69F3D12FC871}" presName="node" presStyleLbl="node1" presStyleIdx="0" presStyleCnt="9">
        <dgm:presLayoutVars>
          <dgm:bulletEnabled val="1"/>
        </dgm:presLayoutVars>
      </dgm:prSet>
      <dgm:spPr/>
    </dgm:pt>
    <dgm:pt modelId="{38E249AE-D543-4DC8-A9DA-169094C925E4}" type="pres">
      <dgm:prSet presAssocID="{B53095D0-E286-4492-913C-5DB86D70FC73}" presName="sibTrans" presStyleCnt="0"/>
      <dgm:spPr/>
    </dgm:pt>
    <dgm:pt modelId="{D6A065DA-E4B4-4A75-883C-EACEFD841EB1}" type="pres">
      <dgm:prSet presAssocID="{00EE82D9-6488-4E2C-A7B8-86AF23C17D2F}" presName="node" presStyleLbl="node1" presStyleIdx="1" presStyleCnt="9">
        <dgm:presLayoutVars>
          <dgm:bulletEnabled val="1"/>
        </dgm:presLayoutVars>
      </dgm:prSet>
      <dgm:spPr/>
    </dgm:pt>
    <dgm:pt modelId="{6427F6C7-F23A-4B73-B22F-D4468FBF6319}" type="pres">
      <dgm:prSet presAssocID="{63C1AA34-5C1C-4C49-B925-3BFBA31DB13D}" presName="sibTrans" presStyleCnt="0"/>
      <dgm:spPr/>
    </dgm:pt>
    <dgm:pt modelId="{C50DCBB3-8622-4D49-A1B9-E7019C122553}" type="pres">
      <dgm:prSet presAssocID="{9067DAAE-6DEF-4EBB-B5E0-913218B53AFA}" presName="node" presStyleLbl="node1" presStyleIdx="2" presStyleCnt="9">
        <dgm:presLayoutVars>
          <dgm:bulletEnabled val="1"/>
        </dgm:presLayoutVars>
      </dgm:prSet>
      <dgm:spPr/>
    </dgm:pt>
    <dgm:pt modelId="{9AB19382-22F5-4DCC-8EC9-44ACDBF80B0D}" type="pres">
      <dgm:prSet presAssocID="{74C4CB28-56CA-46CD-85B1-FD21FD154FBB}" presName="sibTrans" presStyleCnt="0"/>
      <dgm:spPr/>
    </dgm:pt>
    <dgm:pt modelId="{5EDABFA7-DBAE-4268-930A-4B4BFE92A281}" type="pres">
      <dgm:prSet presAssocID="{CA419436-B398-4BCF-BAC7-B70124DB6C26}" presName="node" presStyleLbl="node1" presStyleIdx="3" presStyleCnt="9">
        <dgm:presLayoutVars>
          <dgm:bulletEnabled val="1"/>
        </dgm:presLayoutVars>
      </dgm:prSet>
      <dgm:spPr/>
    </dgm:pt>
    <dgm:pt modelId="{019FEE4C-696E-48BC-93C8-F5FBBE1C0C18}" type="pres">
      <dgm:prSet presAssocID="{79DC0465-BDAF-4E84-BF8F-618F6EAFF25E}" presName="sibTrans" presStyleCnt="0"/>
      <dgm:spPr/>
    </dgm:pt>
    <dgm:pt modelId="{529F98F2-4632-4AE6-838B-39B26655E7FB}" type="pres">
      <dgm:prSet presAssocID="{F55D194C-9725-44F2-8000-E57E01D8A7EF}" presName="node" presStyleLbl="node1" presStyleIdx="4" presStyleCnt="9">
        <dgm:presLayoutVars>
          <dgm:bulletEnabled val="1"/>
        </dgm:presLayoutVars>
      </dgm:prSet>
      <dgm:spPr/>
    </dgm:pt>
    <dgm:pt modelId="{196679D0-130B-4584-B3D5-CB61119ECDB7}" type="pres">
      <dgm:prSet presAssocID="{2BFC3191-F6CC-4390-A093-82563748E328}" presName="sibTrans" presStyleCnt="0"/>
      <dgm:spPr/>
    </dgm:pt>
    <dgm:pt modelId="{47DA3CB5-7BCE-4EEB-8392-3CF0692FFA2A}" type="pres">
      <dgm:prSet presAssocID="{EF7E4343-354F-47B4-9CB7-77A39F760081}" presName="node" presStyleLbl="node1" presStyleIdx="5" presStyleCnt="9">
        <dgm:presLayoutVars>
          <dgm:bulletEnabled val="1"/>
        </dgm:presLayoutVars>
      </dgm:prSet>
      <dgm:spPr/>
    </dgm:pt>
    <dgm:pt modelId="{643C5726-387F-418A-AD8C-DB9861938D4C}" type="pres">
      <dgm:prSet presAssocID="{D5A7E464-961C-45FF-9C60-5192DF438750}" presName="sibTrans" presStyleCnt="0"/>
      <dgm:spPr/>
    </dgm:pt>
    <dgm:pt modelId="{C7273795-120F-4183-B5CE-7509096A15E2}" type="pres">
      <dgm:prSet presAssocID="{07D9520D-9D8B-441F-B886-4EA3D80B929B}" presName="node" presStyleLbl="node1" presStyleIdx="6" presStyleCnt="9">
        <dgm:presLayoutVars>
          <dgm:bulletEnabled val="1"/>
        </dgm:presLayoutVars>
      </dgm:prSet>
      <dgm:spPr/>
    </dgm:pt>
    <dgm:pt modelId="{9ABF54DC-76A2-4CAA-8BDB-FC1FF6199CDB}" type="pres">
      <dgm:prSet presAssocID="{63C6A3A9-E437-46F6-BFFF-3B1A9337616A}" presName="sibTrans" presStyleCnt="0"/>
      <dgm:spPr/>
    </dgm:pt>
    <dgm:pt modelId="{BB784A11-51B7-45BB-99FE-A4115891C5D7}" type="pres">
      <dgm:prSet presAssocID="{99DE11A2-6373-4F95-9B26-CC2BE064D9A5}" presName="node" presStyleLbl="node1" presStyleIdx="7" presStyleCnt="9">
        <dgm:presLayoutVars>
          <dgm:bulletEnabled val="1"/>
        </dgm:presLayoutVars>
      </dgm:prSet>
      <dgm:spPr/>
    </dgm:pt>
    <dgm:pt modelId="{4AC13BB7-AF68-416F-9D11-902984169B54}" type="pres">
      <dgm:prSet presAssocID="{D881862E-59D0-4132-BAEA-24EAF34E00A8}" presName="sibTrans" presStyleCnt="0"/>
      <dgm:spPr/>
    </dgm:pt>
    <dgm:pt modelId="{A4A29657-077B-44A5-916A-D88776E71F14}" type="pres">
      <dgm:prSet presAssocID="{00A713D2-C255-435E-B54E-A39B252012DB}" presName="node" presStyleLbl="node1" presStyleIdx="8" presStyleCnt="9">
        <dgm:presLayoutVars>
          <dgm:bulletEnabled val="1"/>
        </dgm:presLayoutVars>
      </dgm:prSet>
      <dgm:spPr/>
    </dgm:pt>
  </dgm:ptLst>
  <dgm:cxnLst>
    <dgm:cxn modelId="{8C0F3404-30A7-4D15-8B0D-4B027E805499}" type="presOf" srcId="{926D76E4-F739-4F43-AB3E-8F3ADF948AE9}" destId="{F45F05B0-0635-4AA7-8316-F7F71DFB4B5F}" srcOrd="0" destOrd="0" presId="urn:microsoft.com/office/officeart/2005/8/layout/default"/>
    <dgm:cxn modelId="{8FDBB806-E403-4BDC-A17F-A31903731D2D}" type="presOf" srcId="{9067DAAE-6DEF-4EBB-B5E0-913218B53AFA}" destId="{C50DCBB3-8622-4D49-A1B9-E7019C122553}" srcOrd="0" destOrd="0" presId="urn:microsoft.com/office/officeart/2005/8/layout/default"/>
    <dgm:cxn modelId="{B072E30C-4C5C-449D-9238-CD290A9FD76D}" srcId="{926D76E4-F739-4F43-AB3E-8F3ADF948AE9}" destId="{71DB2E80-545E-4FF9-B580-69F3D12FC871}" srcOrd="0" destOrd="0" parTransId="{2DD36E40-F9DD-49C0-B9C8-087DF26169FE}" sibTransId="{B53095D0-E286-4492-913C-5DB86D70FC73}"/>
    <dgm:cxn modelId="{136D2B1A-7765-4DAC-92ED-8005B8B11886}" type="presOf" srcId="{07D9520D-9D8B-441F-B886-4EA3D80B929B}" destId="{C7273795-120F-4183-B5CE-7509096A15E2}" srcOrd="0" destOrd="0" presId="urn:microsoft.com/office/officeart/2005/8/layout/default"/>
    <dgm:cxn modelId="{4B02A861-F84B-4918-B38B-D080BF5C9F1B}" type="presOf" srcId="{EF7E4343-354F-47B4-9CB7-77A39F760081}" destId="{47DA3CB5-7BCE-4EEB-8392-3CF0692FFA2A}" srcOrd="0" destOrd="0" presId="urn:microsoft.com/office/officeart/2005/8/layout/default"/>
    <dgm:cxn modelId="{1B8E6348-CB6B-462F-9388-5707B59D6C07}" srcId="{926D76E4-F739-4F43-AB3E-8F3ADF948AE9}" destId="{F55D194C-9725-44F2-8000-E57E01D8A7EF}" srcOrd="4" destOrd="0" parTransId="{9C75DFA7-E2AA-4F4C-B210-7C1834245033}" sibTransId="{2BFC3191-F6CC-4390-A093-82563748E328}"/>
    <dgm:cxn modelId="{8AC3E94C-CCAE-474E-A44E-A9BE07164421}" srcId="{926D76E4-F739-4F43-AB3E-8F3ADF948AE9}" destId="{00A713D2-C255-435E-B54E-A39B252012DB}" srcOrd="8" destOrd="0" parTransId="{A504C770-4B17-49F6-8FC9-1FF4019E8BAA}" sibTransId="{AA0EE0EE-62F3-4D7B-AFED-27EEC84EA8DF}"/>
    <dgm:cxn modelId="{68863751-12A3-4248-A511-85457507DDAB}" srcId="{926D76E4-F739-4F43-AB3E-8F3ADF948AE9}" destId="{07D9520D-9D8B-441F-B886-4EA3D80B929B}" srcOrd="6" destOrd="0" parTransId="{A226E6A1-F5EA-486D-8E46-8336E9BD1EDF}" sibTransId="{63C6A3A9-E437-46F6-BFFF-3B1A9337616A}"/>
    <dgm:cxn modelId="{A3241D78-808D-4B1C-97B0-64185714C188}" type="presOf" srcId="{F55D194C-9725-44F2-8000-E57E01D8A7EF}" destId="{529F98F2-4632-4AE6-838B-39B26655E7FB}" srcOrd="0" destOrd="0" presId="urn:microsoft.com/office/officeart/2005/8/layout/default"/>
    <dgm:cxn modelId="{31523578-B82B-48E1-8059-2F2C7049B16B}" type="presOf" srcId="{CA419436-B398-4BCF-BAC7-B70124DB6C26}" destId="{5EDABFA7-DBAE-4268-930A-4B4BFE92A281}" srcOrd="0" destOrd="0" presId="urn:microsoft.com/office/officeart/2005/8/layout/default"/>
    <dgm:cxn modelId="{F2A4D47F-F3B2-49D2-92A1-E4E318843BB4}" srcId="{926D76E4-F739-4F43-AB3E-8F3ADF948AE9}" destId="{EF7E4343-354F-47B4-9CB7-77A39F760081}" srcOrd="5" destOrd="0" parTransId="{A84F918B-6592-46FF-847D-5516BF1EAACB}" sibTransId="{D5A7E464-961C-45FF-9C60-5192DF438750}"/>
    <dgm:cxn modelId="{6601C183-C7C9-4251-832F-36899E614CA5}" srcId="{926D76E4-F739-4F43-AB3E-8F3ADF948AE9}" destId="{99DE11A2-6373-4F95-9B26-CC2BE064D9A5}" srcOrd="7" destOrd="0" parTransId="{5749F1D9-3765-4051-92DF-557681F1250B}" sibTransId="{D881862E-59D0-4132-BAEA-24EAF34E00A8}"/>
    <dgm:cxn modelId="{1D7D6A93-DF4E-4D59-81C6-FB60748AFB19}" srcId="{926D76E4-F739-4F43-AB3E-8F3ADF948AE9}" destId="{CA419436-B398-4BCF-BAC7-B70124DB6C26}" srcOrd="3" destOrd="0" parTransId="{151800B6-C80F-43E2-BF2E-3C2F02403585}" sibTransId="{79DC0465-BDAF-4E84-BF8F-618F6EAFF25E}"/>
    <dgm:cxn modelId="{29330399-9F64-4E5A-B692-88F30BA74BC9}" srcId="{926D76E4-F739-4F43-AB3E-8F3ADF948AE9}" destId="{00EE82D9-6488-4E2C-A7B8-86AF23C17D2F}" srcOrd="1" destOrd="0" parTransId="{5FE056D4-72C1-4588-B8C0-823521DCBF38}" sibTransId="{63C1AA34-5C1C-4C49-B925-3BFBA31DB13D}"/>
    <dgm:cxn modelId="{88F3AB9E-BA78-4A64-BC84-7C6A9597DC30}" srcId="{926D76E4-F739-4F43-AB3E-8F3ADF948AE9}" destId="{9067DAAE-6DEF-4EBB-B5E0-913218B53AFA}" srcOrd="2" destOrd="0" parTransId="{A4187DD0-5190-49BA-A05C-78A79F439C97}" sibTransId="{74C4CB28-56CA-46CD-85B1-FD21FD154FBB}"/>
    <dgm:cxn modelId="{6093A0B2-EC7C-44DC-9FFB-1702143A59D0}" type="presOf" srcId="{71DB2E80-545E-4FF9-B580-69F3D12FC871}" destId="{CC6B9E63-E8A4-4E92-A219-CE862A0C6FF3}" srcOrd="0" destOrd="0" presId="urn:microsoft.com/office/officeart/2005/8/layout/default"/>
    <dgm:cxn modelId="{177413C3-C725-4350-B7FD-302B9B97B5FF}" type="presOf" srcId="{00A713D2-C255-435E-B54E-A39B252012DB}" destId="{A4A29657-077B-44A5-916A-D88776E71F14}" srcOrd="0" destOrd="0" presId="urn:microsoft.com/office/officeart/2005/8/layout/default"/>
    <dgm:cxn modelId="{70A925CA-C835-4B07-8AAD-F143FE9EF046}" type="presOf" srcId="{99DE11A2-6373-4F95-9B26-CC2BE064D9A5}" destId="{BB784A11-51B7-45BB-99FE-A4115891C5D7}" srcOrd="0" destOrd="0" presId="urn:microsoft.com/office/officeart/2005/8/layout/default"/>
    <dgm:cxn modelId="{454AB3F6-5BE0-464B-A123-7BA387036D2D}" type="presOf" srcId="{00EE82D9-6488-4E2C-A7B8-86AF23C17D2F}" destId="{D6A065DA-E4B4-4A75-883C-EACEFD841EB1}" srcOrd="0" destOrd="0" presId="urn:microsoft.com/office/officeart/2005/8/layout/default"/>
    <dgm:cxn modelId="{3D86C850-40FF-43DD-97E3-F80AFBC78F01}" type="presParOf" srcId="{F45F05B0-0635-4AA7-8316-F7F71DFB4B5F}" destId="{CC6B9E63-E8A4-4E92-A219-CE862A0C6FF3}" srcOrd="0" destOrd="0" presId="urn:microsoft.com/office/officeart/2005/8/layout/default"/>
    <dgm:cxn modelId="{3A407886-062D-4194-A31E-CD9BC9634A3F}" type="presParOf" srcId="{F45F05B0-0635-4AA7-8316-F7F71DFB4B5F}" destId="{38E249AE-D543-4DC8-A9DA-169094C925E4}" srcOrd="1" destOrd="0" presId="urn:microsoft.com/office/officeart/2005/8/layout/default"/>
    <dgm:cxn modelId="{1D263C74-C86A-4CC4-A6B5-BB5DA1BB622C}" type="presParOf" srcId="{F45F05B0-0635-4AA7-8316-F7F71DFB4B5F}" destId="{D6A065DA-E4B4-4A75-883C-EACEFD841EB1}" srcOrd="2" destOrd="0" presId="urn:microsoft.com/office/officeart/2005/8/layout/default"/>
    <dgm:cxn modelId="{0ACF1508-6DBA-4DB3-BB47-912C506D60B1}" type="presParOf" srcId="{F45F05B0-0635-4AA7-8316-F7F71DFB4B5F}" destId="{6427F6C7-F23A-4B73-B22F-D4468FBF6319}" srcOrd="3" destOrd="0" presId="urn:microsoft.com/office/officeart/2005/8/layout/default"/>
    <dgm:cxn modelId="{897496A0-5423-42C2-A29C-8A11DC3FF80C}" type="presParOf" srcId="{F45F05B0-0635-4AA7-8316-F7F71DFB4B5F}" destId="{C50DCBB3-8622-4D49-A1B9-E7019C122553}" srcOrd="4" destOrd="0" presId="urn:microsoft.com/office/officeart/2005/8/layout/default"/>
    <dgm:cxn modelId="{BC575CE6-7E6D-40DD-95F7-BBB4C399CA9F}" type="presParOf" srcId="{F45F05B0-0635-4AA7-8316-F7F71DFB4B5F}" destId="{9AB19382-22F5-4DCC-8EC9-44ACDBF80B0D}" srcOrd="5" destOrd="0" presId="urn:microsoft.com/office/officeart/2005/8/layout/default"/>
    <dgm:cxn modelId="{5E689A3E-FA8F-4A42-BB58-F64D94281FFD}" type="presParOf" srcId="{F45F05B0-0635-4AA7-8316-F7F71DFB4B5F}" destId="{5EDABFA7-DBAE-4268-930A-4B4BFE92A281}" srcOrd="6" destOrd="0" presId="urn:microsoft.com/office/officeart/2005/8/layout/default"/>
    <dgm:cxn modelId="{8C3AC0F8-E788-41A4-A74B-AA00E830020F}" type="presParOf" srcId="{F45F05B0-0635-4AA7-8316-F7F71DFB4B5F}" destId="{019FEE4C-696E-48BC-93C8-F5FBBE1C0C18}" srcOrd="7" destOrd="0" presId="urn:microsoft.com/office/officeart/2005/8/layout/default"/>
    <dgm:cxn modelId="{98AE9F11-97EC-461E-BFAC-F47E20D18F22}" type="presParOf" srcId="{F45F05B0-0635-4AA7-8316-F7F71DFB4B5F}" destId="{529F98F2-4632-4AE6-838B-39B26655E7FB}" srcOrd="8" destOrd="0" presId="urn:microsoft.com/office/officeart/2005/8/layout/default"/>
    <dgm:cxn modelId="{113683B6-978F-4899-AA1E-FF32C689BDCC}" type="presParOf" srcId="{F45F05B0-0635-4AA7-8316-F7F71DFB4B5F}" destId="{196679D0-130B-4584-B3D5-CB61119ECDB7}" srcOrd="9" destOrd="0" presId="urn:microsoft.com/office/officeart/2005/8/layout/default"/>
    <dgm:cxn modelId="{4CC016A3-3C70-45CF-A746-4BCA3DC0E5D2}" type="presParOf" srcId="{F45F05B0-0635-4AA7-8316-F7F71DFB4B5F}" destId="{47DA3CB5-7BCE-4EEB-8392-3CF0692FFA2A}" srcOrd="10" destOrd="0" presId="urn:microsoft.com/office/officeart/2005/8/layout/default"/>
    <dgm:cxn modelId="{C4EEF7C2-BC7D-4149-8688-1F13592A356D}" type="presParOf" srcId="{F45F05B0-0635-4AA7-8316-F7F71DFB4B5F}" destId="{643C5726-387F-418A-AD8C-DB9861938D4C}" srcOrd="11" destOrd="0" presId="urn:microsoft.com/office/officeart/2005/8/layout/default"/>
    <dgm:cxn modelId="{C588F4B2-8342-409A-81C2-D8AEEAF75A11}" type="presParOf" srcId="{F45F05B0-0635-4AA7-8316-F7F71DFB4B5F}" destId="{C7273795-120F-4183-B5CE-7509096A15E2}" srcOrd="12" destOrd="0" presId="urn:microsoft.com/office/officeart/2005/8/layout/default"/>
    <dgm:cxn modelId="{5BD6DB77-E269-4488-AA67-2DF9A5A8DA1B}" type="presParOf" srcId="{F45F05B0-0635-4AA7-8316-F7F71DFB4B5F}" destId="{9ABF54DC-76A2-4CAA-8BDB-FC1FF6199CDB}" srcOrd="13" destOrd="0" presId="urn:microsoft.com/office/officeart/2005/8/layout/default"/>
    <dgm:cxn modelId="{97F412D7-55AB-4C0D-A803-08B10537A111}" type="presParOf" srcId="{F45F05B0-0635-4AA7-8316-F7F71DFB4B5F}" destId="{BB784A11-51B7-45BB-99FE-A4115891C5D7}" srcOrd="14" destOrd="0" presId="urn:microsoft.com/office/officeart/2005/8/layout/default"/>
    <dgm:cxn modelId="{301C5F2A-DA7C-4DA9-9A57-00BC87D47A49}" type="presParOf" srcId="{F45F05B0-0635-4AA7-8316-F7F71DFB4B5F}" destId="{4AC13BB7-AF68-416F-9D11-902984169B54}" srcOrd="15" destOrd="0" presId="urn:microsoft.com/office/officeart/2005/8/layout/default"/>
    <dgm:cxn modelId="{C247E661-23B5-43F2-9360-FC446017DC12}" type="presParOf" srcId="{F45F05B0-0635-4AA7-8316-F7F71DFB4B5F}" destId="{A4A29657-077B-44A5-916A-D88776E71F14}"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F2466-33E7-4D71-B3BF-A3A8C159111E}">
      <dsp:nvSpPr>
        <dsp:cNvPr id="0" name=""/>
        <dsp:cNvSpPr/>
      </dsp:nvSpPr>
      <dsp:spPr>
        <a:xfrm>
          <a:off x="1960" y="1030882"/>
          <a:ext cx="1701899" cy="200223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ACCE963-B739-4968-8F9D-C777301A668D}">
      <dsp:nvSpPr>
        <dsp:cNvPr id="0" name=""/>
        <dsp:cNvSpPr/>
      </dsp:nvSpPr>
      <dsp:spPr>
        <a:xfrm>
          <a:off x="87055" y="1110972"/>
          <a:ext cx="1531709" cy="1301452"/>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8F8AEE-D083-494D-A622-0DCCE777856F}">
      <dsp:nvSpPr>
        <dsp:cNvPr id="0" name=""/>
        <dsp:cNvSpPr/>
      </dsp:nvSpPr>
      <dsp:spPr>
        <a:xfrm>
          <a:off x="87055" y="2412424"/>
          <a:ext cx="1531709" cy="540603"/>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Wispy wasp</a:t>
          </a:r>
        </a:p>
      </dsp:txBody>
      <dsp:txXfrm>
        <a:off x="87055" y="2412424"/>
        <a:ext cx="1531709" cy="540603"/>
      </dsp:txXfrm>
    </dsp:sp>
    <dsp:sp modelId="{C34EDCBB-AA65-4719-90CC-DD7AC9B20C8C}">
      <dsp:nvSpPr>
        <dsp:cNvPr id="0" name=""/>
        <dsp:cNvSpPr/>
      </dsp:nvSpPr>
      <dsp:spPr>
        <a:xfrm>
          <a:off x="2097649" y="1030882"/>
          <a:ext cx="1701899" cy="200223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3FF5B45-8A1A-4E92-921A-5337D8FB20F3}">
      <dsp:nvSpPr>
        <dsp:cNvPr id="0" name=""/>
        <dsp:cNvSpPr/>
      </dsp:nvSpPr>
      <dsp:spPr>
        <a:xfrm>
          <a:off x="2182744" y="1110972"/>
          <a:ext cx="1531709" cy="130145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EE2923-5B62-4ECA-BC66-75A5B73D3BC7}">
      <dsp:nvSpPr>
        <dsp:cNvPr id="0" name=""/>
        <dsp:cNvSpPr/>
      </dsp:nvSpPr>
      <dsp:spPr>
        <a:xfrm>
          <a:off x="2182744" y="2412424"/>
          <a:ext cx="1531709" cy="540603"/>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Little bird</a:t>
          </a:r>
        </a:p>
      </dsp:txBody>
      <dsp:txXfrm>
        <a:off x="2182744" y="2412424"/>
        <a:ext cx="1531709" cy="540603"/>
      </dsp:txXfrm>
    </dsp:sp>
    <dsp:sp modelId="{C18F649D-4090-47F1-AF77-D8809BA4F4D6}">
      <dsp:nvSpPr>
        <dsp:cNvPr id="0" name=""/>
        <dsp:cNvSpPr/>
      </dsp:nvSpPr>
      <dsp:spPr>
        <a:xfrm>
          <a:off x="4193339" y="1030882"/>
          <a:ext cx="1701899" cy="200223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F7B57E9-62AC-4E5D-8C96-90ACACEEB637}">
      <dsp:nvSpPr>
        <dsp:cNvPr id="0" name=""/>
        <dsp:cNvSpPr/>
      </dsp:nvSpPr>
      <dsp:spPr>
        <a:xfrm>
          <a:off x="4278434" y="1110972"/>
          <a:ext cx="1531709" cy="1301452"/>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5C12CF-D05F-4B2F-81B1-33D9AF1612D5}">
      <dsp:nvSpPr>
        <dsp:cNvPr id="0" name=""/>
        <dsp:cNvSpPr/>
      </dsp:nvSpPr>
      <dsp:spPr>
        <a:xfrm>
          <a:off x="4278434" y="2412424"/>
          <a:ext cx="1531709" cy="540603"/>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Green Frog</a:t>
          </a:r>
        </a:p>
      </dsp:txBody>
      <dsp:txXfrm>
        <a:off x="4278434" y="2412424"/>
        <a:ext cx="1531709" cy="540603"/>
      </dsp:txXfrm>
    </dsp:sp>
    <dsp:sp modelId="{C3E9BBAE-37E0-4649-9843-11882A152614}">
      <dsp:nvSpPr>
        <dsp:cNvPr id="0" name=""/>
        <dsp:cNvSpPr/>
      </dsp:nvSpPr>
      <dsp:spPr>
        <a:xfrm>
          <a:off x="6289028" y="1030882"/>
          <a:ext cx="1701899" cy="200223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63418A0-3BBE-4E65-B7FA-43CBFB93ABB7}">
      <dsp:nvSpPr>
        <dsp:cNvPr id="0" name=""/>
        <dsp:cNvSpPr/>
      </dsp:nvSpPr>
      <dsp:spPr>
        <a:xfrm>
          <a:off x="6374123" y="1110972"/>
          <a:ext cx="1531709" cy="1301452"/>
        </a:xfrm>
        <a:prstGeom prst="rect">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b="345"/>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C3C611-2F5C-4089-9514-A8A3DEC12E90}">
      <dsp:nvSpPr>
        <dsp:cNvPr id="0" name=""/>
        <dsp:cNvSpPr/>
      </dsp:nvSpPr>
      <dsp:spPr>
        <a:xfrm>
          <a:off x="6374123" y="2412424"/>
          <a:ext cx="1531709" cy="540603"/>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Caterpillar</a:t>
          </a:r>
          <a:endParaRPr lang="en-GB" sz="1300" kern="1200" dirty="0">
            <a:solidFill>
              <a:schemeClr val="tx1"/>
            </a:solidFill>
          </a:endParaRPr>
        </a:p>
      </dsp:txBody>
      <dsp:txXfrm>
        <a:off x="6374123" y="2412424"/>
        <a:ext cx="1531709" cy="5406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B9E63-E8A4-4E92-A219-CE862A0C6FF3}">
      <dsp:nvSpPr>
        <dsp:cNvPr id="0" name=""/>
        <dsp:cNvSpPr/>
      </dsp:nvSpPr>
      <dsp:spPr>
        <a:xfrm>
          <a:off x="892559" y="1133"/>
          <a:ext cx="2029279" cy="121756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solidFill>
                <a:schemeClr val="tx1"/>
              </a:solidFill>
            </a:rPr>
            <a:t>stop       start</a:t>
          </a:r>
        </a:p>
      </dsp:txBody>
      <dsp:txXfrm>
        <a:off x="892559" y="1133"/>
        <a:ext cx="2029279" cy="1217567"/>
      </dsp:txXfrm>
    </dsp:sp>
    <dsp:sp modelId="{D6A065DA-E4B4-4A75-883C-EACEFD841EB1}">
      <dsp:nvSpPr>
        <dsp:cNvPr id="0" name=""/>
        <dsp:cNvSpPr/>
      </dsp:nvSpPr>
      <dsp:spPr>
        <a:xfrm>
          <a:off x="3124766" y="1133"/>
          <a:ext cx="2029279" cy="121756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solidFill>
                <a:schemeClr val="tx1"/>
              </a:solidFill>
            </a:rPr>
            <a:t>smooth spiky</a:t>
          </a:r>
        </a:p>
      </dsp:txBody>
      <dsp:txXfrm>
        <a:off x="3124766" y="1133"/>
        <a:ext cx="2029279" cy="1217567"/>
      </dsp:txXfrm>
    </dsp:sp>
    <dsp:sp modelId="{C50DCBB3-8622-4D49-A1B9-E7019C122553}">
      <dsp:nvSpPr>
        <dsp:cNvPr id="0" name=""/>
        <dsp:cNvSpPr/>
      </dsp:nvSpPr>
      <dsp:spPr>
        <a:xfrm>
          <a:off x="5356974" y="1133"/>
          <a:ext cx="2029279" cy="121756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a:solidFill>
                <a:schemeClr val="tx1"/>
              </a:solidFill>
            </a:rPr>
            <a:t>loud          soft</a:t>
          </a:r>
          <a:endParaRPr lang="en-GB" sz="2700" b="1" kern="1200" dirty="0">
            <a:solidFill>
              <a:schemeClr val="tx1"/>
            </a:solidFill>
          </a:endParaRPr>
        </a:p>
      </dsp:txBody>
      <dsp:txXfrm>
        <a:off x="5356974" y="1133"/>
        <a:ext cx="2029279" cy="1217567"/>
      </dsp:txXfrm>
    </dsp:sp>
    <dsp:sp modelId="{5EDABFA7-DBAE-4268-930A-4B4BFE92A281}">
      <dsp:nvSpPr>
        <dsp:cNvPr id="0" name=""/>
        <dsp:cNvSpPr/>
      </dsp:nvSpPr>
      <dsp:spPr>
        <a:xfrm>
          <a:off x="892559" y="1421628"/>
          <a:ext cx="2029279" cy="121756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a:solidFill>
                <a:schemeClr val="tx1"/>
              </a:solidFill>
            </a:rPr>
            <a:t>big sound small sound</a:t>
          </a:r>
          <a:endParaRPr lang="en-GB" sz="2700" b="1" kern="1200" dirty="0">
            <a:solidFill>
              <a:schemeClr val="tx1"/>
            </a:solidFill>
          </a:endParaRPr>
        </a:p>
      </dsp:txBody>
      <dsp:txXfrm>
        <a:off x="892559" y="1421628"/>
        <a:ext cx="2029279" cy="1217567"/>
      </dsp:txXfrm>
    </dsp:sp>
    <dsp:sp modelId="{529F98F2-4632-4AE6-838B-39B26655E7FB}">
      <dsp:nvSpPr>
        <dsp:cNvPr id="0" name=""/>
        <dsp:cNvSpPr/>
      </dsp:nvSpPr>
      <dsp:spPr>
        <a:xfrm>
          <a:off x="3124766" y="1421628"/>
          <a:ext cx="2029279" cy="121756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a:solidFill>
                <a:schemeClr val="tx1"/>
              </a:solidFill>
            </a:rPr>
            <a:t>up           down</a:t>
          </a:r>
          <a:endParaRPr lang="en-GB" sz="2700" b="1" kern="1200" dirty="0">
            <a:solidFill>
              <a:schemeClr val="tx1"/>
            </a:solidFill>
          </a:endParaRPr>
        </a:p>
      </dsp:txBody>
      <dsp:txXfrm>
        <a:off x="3124766" y="1421628"/>
        <a:ext cx="2029279" cy="1217567"/>
      </dsp:txXfrm>
    </dsp:sp>
    <dsp:sp modelId="{47DA3CB5-7BCE-4EEB-8392-3CF0692FFA2A}">
      <dsp:nvSpPr>
        <dsp:cNvPr id="0" name=""/>
        <dsp:cNvSpPr/>
      </dsp:nvSpPr>
      <dsp:spPr>
        <a:xfrm>
          <a:off x="5356974" y="1421628"/>
          <a:ext cx="2029279" cy="1217567"/>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solidFill>
                <a:schemeClr val="tx1"/>
              </a:solidFill>
            </a:rPr>
            <a:t>wood      metal</a:t>
          </a:r>
        </a:p>
      </dsp:txBody>
      <dsp:txXfrm>
        <a:off x="5356974" y="1421628"/>
        <a:ext cx="2029279" cy="1217567"/>
      </dsp:txXfrm>
    </dsp:sp>
    <dsp:sp modelId="{C7273795-120F-4183-B5CE-7509096A15E2}">
      <dsp:nvSpPr>
        <dsp:cNvPr id="0" name=""/>
        <dsp:cNvSpPr/>
      </dsp:nvSpPr>
      <dsp:spPr>
        <a:xfrm>
          <a:off x="892559" y="2842124"/>
          <a:ext cx="2029279" cy="1217567"/>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solidFill>
                <a:schemeClr val="tx1"/>
              </a:solidFill>
            </a:rPr>
            <a:t>near             far</a:t>
          </a:r>
        </a:p>
      </dsp:txBody>
      <dsp:txXfrm>
        <a:off x="892559" y="2842124"/>
        <a:ext cx="2029279" cy="1217567"/>
      </dsp:txXfrm>
    </dsp:sp>
    <dsp:sp modelId="{BB784A11-51B7-45BB-99FE-A4115891C5D7}">
      <dsp:nvSpPr>
        <dsp:cNvPr id="0" name=""/>
        <dsp:cNvSpPr/>
      </dsp:nvSpPr>
      <dsp:spPr>
        <a:xfrm>
          <a:off x="3124766" y="2842124"/>
          <a:ext cx="2029279" cy="1217567"/>
        </a:xfrm>
        <a:prstGeom prst="rect">
          <a:avLst/>
        </a:prstGeom>
        <a:solidFill>
          <a:srgbClr val="FF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solidFill>
                <a:schemeClr val="tx1"/>
              </a:solidFill>
            </a:rPr>
            <a:t>short       long</a:t>
          </a:r>
        </a:p>
      </dsp:txBody>
      <dsp:txXfrm>
        <a:off x="3124766" y="2842124"/>
        <a:ext cx="2029279" cy="1217567"/>
      </dsp:txXfrm>
    </dsp:sp>
    <dsp:sp modelId="{A4A29657-077B-44A5-916A-D88776E71F14}">
      <dsp:nvSpPr>
        <dsp:cNvPr id="0" name=""/>
        <dsp:cNvSpPr/>
      </dsp:nvSpPr>
      <dsp:spPr>
        <a:xfrm>
          <a:off x="5356974" y="2842124"/>
          <a:ext cx="2029279" cy="1217567"/>
        </a:xfrm>
        <a:prstGeom prst="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solidFill>
                <a:schemeClr val="tx1"/>
              </a:solidFill>
            </a:rPr>
            <a:t>dark       light</a:t>
          </a:r>
        </a:p>
      </dsp:txBody>
      <dsp:txXfrm>
        <a:off x="5356974" y="2842124"/>
        <a:ext cx="2029279" cy="1217567"/>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9778" name="Rectangle 2"/>
          <p:cNvSpPr>
            <a:spLocks noGrp="1" noChangeArrowheads="1"/>
          </p:cNvSpPr>
          <p:nvPr>
            <p:ph type="hdr" sz="quarter"/>
          </p:nvPr>
        </p:nvSpPr>
        <p:spPr bwMode="auto">
          <a:xfrm>
            <a:off x="1" y="1"/>
            <a:ext cx="2945873" cy="49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202" tIns="46100" rIns="92202" bIns="46100" numCol="1" anchor="ctr" anchorCtr="0" compatLnSpc="1">
            <a:prstTxWarp prst="textNoShape">
              <a:avLst/>
            </a:prstTxWarp>
          </a:bodyPr>
          <a:lstStyle>
            <a:lvl1pPr>
              <a:defRPr sz="1200">
                <a:solidFill>
                  <a:schemeClr val="bg1"/>
                </a:solidFill>
              </a:defRPr>
            </a:lvl1pPr>
          </a:lstStyle>
          <a:p>
            <a:endParaRPr lang="en-GB" altLang="en-US" dirty="0">
              <a:latin typeface="Effra" panose="020B0603020203020204" pitchFamily="34" charset="0"/>
            </a:endParaRPr>
          </a:p>
        </p:txBody>
      </p:sp>
      <p:sp>
        <p:nvSpPr>
          <p:cNvPr id="459779" name="Rectangle 3"/>
          <p:cNvSpPr>
            <a:spLocks noGrp="1" noChangeArrowheads="1"/>
          </p:cNvSpPr>
          <p:nvPr>
            <p:ph type="dt" sz="quarter" idx="1"/>
          </p:nvPr>
        </p:nvSpPr>
        <p:spPr bwMode="auto">
          <a:xfrm>
            <a:off x="3851802" y="1"/>
            <a:ext cx="2945873" cy="49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202" tIns="46100" rIns="92202" bIns="46100" numCol="1" anchor="ctr" anchorCtr="0" compatLnSpc="1">
            <a:prstTxWarp prst="textNoShape">
              <a:avLst/>
            </a:prstTxWarp>
          </a:bodyPr>
          <a:lstStyle>
            <a:lvl1pPr algn="r">
              <a:defRPr sz="1200">
                <a:solidFill>
                  <a:schemeClr val="bg1"/>
                </a:solidFill>
              </a:defRPr>
            </a:lvl1pPr>
          </a:lstStyle>
          <a:p>
            <a:endParaRPr lang="en-GB" altLang="en-US" dirty="0">
              <a:latin typeface="Effra" panose="020B0603020203020204" pitchFamily="34" charset="0"/>
            </a:endParaRPr>
          </a:p>
        </p:txBody>
      </p:sp>
      <p:sp>
        <p:nvSpPr>
          <p:cNvPr id="459780" name="Rectangle 4"/>
          <p:cNvSpPr>
            <a:spLocks noGrp="1" noChangeArrowheads="1"/>
          </p:cNvSpPr>
          <p:nvPr>
            <p:ph type="ftr" sz="quarter" idx="2"/>
          </p:nvPr>
        </p:nvSpPr>
        <p:spPr bwMode="auto">
          <a:xfrm>
            <a:off x="1" y="9431495"/>
            <a:ext cx="2945873" cy="49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202" tIns="46100" rIns="92202" bIns="46100" numCol="1" anchor="b" anchorCtr="0" compatLnSpc="1">
            <a:prstTxWarp prst="textNoShape">
              <a:avLst/>
            </a:prstTxWarp>
          </a:bodyPr>
          <a:lstStyle>
            <a:lvl1pPr>
              <a:defRPr sz="1200">
                <a:solidFill>
                  <a:schemeClr val="bg1"/>
                </a:solidFill>
              </a:defRPr>
            </a:lvl1pPr>
          </a:lstStyle>
          <a:p>
            <a:endParaRPr lang="en-GB" altLang="en-US" dirty="0">
              <a:latin typeface="Effra" panose="020B0603020203020204" pitchFamily="34" charset="0"/>
            </a:endParaRPr>
          </a:p>
        </p:txBody>
      </p:sp>
      <p:sp>
        <p:nvSpPr>
          <p:cNvPr id="459781" name="Rectangle 5"/>
          <p:cNvSpPr>
            <a:spLocks noGrp="1" noChangeArrowheads="1"/>
          </p:cNvSpPr>
          <p:nvPr>
            <p:ph type="sldNum" sz="quarter" idx="3"/>
          </p:nvPr>
        </p:nvSpPr>
        <p:spPr bwMode="auto">
          <a:xfrm>
            <a:off x="3851802" y="9431495"/>
            <a:ext cx="2945873" cy="49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202" tIns="46100" rIns="92202" bIns="46100" numCol="1" anchor="b" anchorCtr="0" compatLnSpc="1">
            <a:prstTxWarp prst="textNoShape">
              <a:avLst/>
            </a:prstTxWarp>
          </a:bodyPr>
          <a:lstStyle>
            <a:lvl1pPr algn="r">
              <a:defRPr sz="1200">
                <a:solidFill>
                  <a:schemeClr val="bg1"/>
                </a:solidFill>
              </a:defRPr>
            </a:lvl1pPr>
          </a:lstStyle>
          <a:p>
            <a:fld id="{6BDED6D5-33CC-49C8-A14A-4660977D1BEE}" type="slidenum">
              <a:rPr lang="en-GB" altLang="en-US">
                <a:latin typeface="Effra" panose="020B0603020203020204" pitchFamily="34" charset="0"/>
              </a:rPr>
              <a:pPr/>
              <a:t>‹#›</a:t>
            </a:fld>
            <a:endParaRPr lang="en-GB" altLang="en-US" dirty="0">
              <a:latin typeface="Effra" panose="020B0603020203020204" pitchFamily="34" charset="0"/>
            </a:endParaRPr>
          </a:p>
        </p:txBody>
      </p:sp>
    </p:spTree>
    <p:extLst>
      <p:ext uri="{BB962C8B-B14F-4D97-AF65-F5344CB8AC3E}">
        <p14:creationId xmlns:p14="http://schemas.microsoft.com/office/powerpoint/2010/main" val="334349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1" y="1"/>
            <a:ext cx="2945873" cy="49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02" tIns="46100" rIns="92202" bIns="46100" numCol="1" anchor="t" anchorCtr="0" compatLnSpc="1">
            <a:prstTxWarp prst="textNoShape">
              <a:avLst/>
            </a:prstTxWarp>
          </a:bodyPr>
          <a:lstStyle>
            <a:lvl1pPr>
              <a:defRPr sz="1200">
                <a:latin typeface="Effra" panose="020B0603020203020204" pitchFamily="34" charset="0"/>
              </a:defRPr>
            </a:lvl1pPr>
          </a:lstStyle>
          <a:p>
            <a:endParaRPr lang="en-GB" altLang="en-US" dirty="0"/>
          </a:p>
        </p:txBody>
      </p:sp>
      <p:sp>
        <p:nvSpPr>
          <p:cNvPr id="9219" name="Rectangle 3"/>
          <p:cNvSpPr>
            <a:spLocks noGrp="1" noChangeArrowheads="1"/>
          </p:cNvSpPr>
          <p:nvPr>
            <p:ph type="dt" idx="1"/>
          </p:nvPr>
        </p:nvSpPr>
        <p:spPr bwMode="auto">
          <a:xfrm>
            <a:off x="3850197" y="1"/>
            <a:ext cx="2945873" cy="49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02" tIns="46100" rIns="92202" bIns="46100" numCol="1" anchor="t" anchorCtr="0" compatLnSpc="1">
            <a:prstTxWarp prst="textNoShape">
              <a:avLst/>
            </a:prstTxWarp>
          </a:bodyPr>
          <a:lstStyle>
            <a:lvl1pPr algn="r">
              <a:defRPr sz="1200">
                <a:latin typeface="Effra" panose="020B0603020203020204" pitchFamily="34" charset="0"/>
              </a:defRPr>
            </a:lvl1pPr>
          </a:lstStyle>
          <a:p>
            <a:endParaRPr lang="en-GB" altLang="en-US" dirty="0"/>
          </a:p>
        </p:txBody>
      </p:sp>
      <p:sp>
        <p:nvSpPr>
          <p:cNvPr id="9220" name="Rectangle 4"/>
          <p:cNvSpPr>
            <a:spLocks noGrp="1" noRot="1" noChangeAspect="1" noChangeArrowheads="1" noTextEdit="1"/>
          </p:cNvSpPr>
          <p:nvPr>
            <p:ph type="sldImg" idx="2"/>
          </p:nvPr>
        </p:nvSpPr>
        <p:spPr bwMode="auto">
          <a:xfrm>
            <a:off x="919163" y="744538"/>
            <a:ext cx="4962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679447" y="4716547"/>
            <a:ext cx="5438783" cy="446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02" tIns="46100" rIns="92202" bIns="4610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9222" name="Rectangle 6"/>
          <p:cNvSpPr>
            <a:spLocks noGrp="1" noChangeArrowheads="1"/>
          </p:cNvSpPr>
          <p:nvPr>
            <p:ph type="ftr" sz="quarter" idx="4"/>
          </p:nvPr>
        </p:nvSpPr>
        <p:spPr bwMode="auto">
          <a:xfrm>
            <a:off x="1" y="9429898"/>
            <a:ext cx="2945873" cy="49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02" tIns="46100" rIns="92202" bIns="46100" numCol="1" anchor="b" anchorCtr="0" compatLnSpc="1">
            <a:prstTxWarp prst="textNoShape">
              <a:avLst/>
            </a:prstTxWarp>
          </a:bodyPr>
          <a:lstStyle>
            <a:lvl1pPr>
              <a:defRPr sz="1200">
                <a:latin typeface="Effra" panose="020B0603020203020204" pitchFamily="34" charset="0"/>
              </a:defRPr>
            </a:lvl1pPr>
          </a:lstStyle>
          <a:p>
            <a:endParaRPr lang="en-GB" altLang="en-US" dirty="0"/>
          </a:p>
        </p:txBody>
      </p:sp>
      <p:sp>
        <p:nvSpPr>
          <p:cNvPr id="9223" name="Rectangle 7"/>
          <p:cNvSpPr>
            <a:spLocks noGrp="1" noChangeArrowheads="1"/>
          </p:cNvSpPr>
          <p:nvPr>
            <p:ph type="sldNum" sz="quarter" idx="5"/>
          </p:nvPr>
        </p:nvSpPr>
        <p:spPr bwMode="auto">
          <a:xfrm>
            <a:off x="3850197" y="9429898"/>
            <a:ext cx="2945873" cy="49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02" tIns="46100" rIns="92202" bIns="46100" numCol="1" anchor="b" anchorCtr="0" compatLnSpc="1">
            <a:prstTxWarp prst="textNoShape">
              <a:avLst/>
            </a:prstTxWarp>
          </a:bodyPr>
          <a:lstStyle>
            <a:lvl1pPr algn="r">
              <a:defRPr sz="1200">
                <a:latin typeface="Effra" panose="020B0603020203020204" pitchFamily="34" charset="0"/>
              </a:defRPr>
            </a:lvl1pPr>
          </a:lstStyle>
          <a:p>
            <a:fld id="{A3ADB805-8BF7-47B5-B5FB-292FECAF2630}" type="slidenum">
              <a:rPr lang="en-GB" altLang="en-US" smtClean="0"/>
              <a:pPr/>
              <a:t>‹#›</a:t>
            </a:fld>
            <a:endParaRPr lang="en-GB" altLang="en-US" dirty="0"/>
          </a:p>
        </p:txBody>
      </p:sp>
    </p:spTree>
    <p:extLst>
      <p:ext uri="{BB962C8B-B14F-4D97-AF65-F5344CB8AC3E}">
        <p14:creationId xmlns:p14="http://schemas.microsoft.com/office/powerpoint/2010/main" val="18646541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Effra" panose="020B0603020203020204" pitchFamily="34" charset="0"/>
        <a:ea typeface="+mn-ea"/>
        <a:cs typeface="+mn-cs"/>
      </a:defRPr>
    </a:lvl1pPr>
    <a:lvl2pPr marL="457200" algn="l" rtl="0" fontAlgn="base">
      <a:spcBef>
        <a:spcPct val="30000"/>
      </a:spcBef>
      <a:spcAft>
        <a:spcPct val="0"/>
      </a:spcAft>
      <a:defRPr sz="1200" kern="1200">
        <a:solidFill>
          <a:schemeClr val="tx1"/>
        </a:solidFill>
        <a:latin typeface="Effra" panose="020B0603020203020204" pitchFamily="34" charset="0"/>
        <a:ea typeface="+mn-ea"/>
        <a:cs typeface="+mn-cs"/>
      </a:defRPr>
    </a:lvl2pPr>
    <a:lvl3pPr marL="914400" algn="l" rtl="0" fontAlgn="base">
      <a:spcBef>
        <a:spcPct val="30000"/>
      </a:spcBef>
      <a:spcAft>
        <a:spcPct val="0"/>
      </a:spcAft>
      <a:defRPr sz="1200" kern="1200">
        <a:solidFill>
          <a:schemeClr val="tx1"/>
        </a:solidFill>
        <a:latin typeface="Effra" panose="020B0603020203020204" pitchFamily="34" charset="0"/>
        <a:ea typeface="+mn-ea"/>
        <a:cs typeface="+mn-cs"/>
      </a:defRPr>
    </a:lvl3pPr>
    <a:lvl4pPr marL="1371600" algn="l" rtl="0" fontAlgn="base">
      <a:spcBef>
        <a:spcPct val="30000"/>
      </a:spcBef>
      <a:spcAft>
        <a:spcPct val="0"/>
      </a:spcAft>
      <a:defRPr sz="1200" kern="1200">
        <a:solidFill>
          <a:schemeClr val="tx1"/>
        </a:solidFill>
        <a:latin typeface="Effra" panose="020B0603020203020204" pitchFamily="34" charset="0"/>
        <a:ea typeface="+mn-ea"/>
        <a:cs typeface="+mn-cs"/>
      </a:defRPr>
    </a:lvl4pPr>
    <a:lvl5pPr marL="1828800" algn="l" rtl="0" fontAlgn="base">
      <a:spcBef>
        <a:spcPct val="30000"/>
      </a:spcBef>
      <a:spcAft>
        <a:spcPct val="0"/>
      </a:spcAft>
      <a:defRPr sz="1200" kern="1200">
        <a:solidFill>
          <a:schemeClr val="tx1"/>
        </a:solidFill>
        <a:latin typeface="Effra" panose="020B06030202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4800" y="548680"/>
            <a:ext cx="8280000" cy="1044024"/>
          </a:xfrm>
        </p:spPr>
        <p:txBody>
          <a:bodyPr/>
          <a:lstStyle>
            <a:lvl1pPr>
              <a:defRPr cap="none"/>
            </a:lvl1pPr>
          </a:lstStyle>
          <a:p>
            <a:r>
              <a:rPr lang="en-US" dirty="0"/>
              <a:t>Click to add title</a:t>
            </a:r>
            <a:endParaRPr lang="en-GB" dirty="0"/>
          </a:p>
        </p:txBody>
      </p:sp>
      <p:sp>
        <p:nvSpPr>
          <p:cNvPr id="5" name="Slide Number Placeholder 4"/>
          <p:cNvSpPr>
            <a:spLocks noGrp="1"/>
          </p:cNvSpPr>
          <p:nvPr>
            <p:ph type="sldNum" sz="quarter" idx="10"/>
          </p:nvPr>
        </p:nvSpPr>
        <p:spPr>
          <a:xfrm>
            <a:off x="8028525" y="6345352"/>
            <a:ext cx="676275" cy="252000"/>
          </a:xfrm>
        </p:spPr>
        <p:txBody>
          <a:bodyPr/>
          <a:lstStyle>
            <a:lvl1pPr>
              <a:defRPr/>
            </a:lvl1pPr>
          </a:lstStyle>
          <a:p>
            <a:fld id="{7D9A8A42-CDD3-483B-A525-DE73108F9D72}" type="slidenum">
              <a:rPr lang="en-GB" altLang="en-US"/>
              <a:pPr/>
              <a:t>‹#›</a:t>
            </a:fld>
            <a:endParaRPr lang="en-GB" altLang="en-US"/>
          </a:p>
        </p:txBody>
      </p:sp>
      <p:sp>
        <p:nvSpPr>
          <p:cNvPr id="6" name="Content Placeholder 2"/>
          <p:cNvSpPr>
            <a:spLocks noGrp="1"/>
          </p:cNvSpPr>
          <p:nvPr>
            <p:ph idx="11" hasCustomPrompt="1"/>
          </p:nvPr>
        </p:nvSpPr>
        <p:spPr>
          <a:xfrm>
            <a:off x="424799" y="1743904"/>
            <a:ext cx="4023121" cy="4133368"/>
          </a:xfrm>
        </p:spPr>
        <p:txBody>
          <a:bodyPr/>
          <a:lstStyle>
            <a:lvl1pPr>
              <a:buClr>
                <a:schemeClr val="accent1"/>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p:cNvSpPr>
            <a:spLocks noGrp="1"/>
          </p:cNvSpPr>
          <p:nvPr>
            <p:ph idx="12" hasCustomPrompt="1"/>
          </p:nvPr>
        </p:nvSpPr>
        <p:spPr>
          <a:xfrm>
            <a:off x="4681679" y="1743904"/>
            <a:ext cx="4023121" cy="4133368"/>
          </a:xfrm>
        </p:spPr>
        <p:txBody>
          <a:bodyPr/>
          <a:lstStyle>
            <a:lvl1pPr>
              <a:buClr>
                <a:schemeClr val="accent1"/>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5090379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24800" y="1743904"/>
            <a:ext cx="8280000" cy="4061360"/>
          </a:xfrm>
        </p:spPr>
        <p:txBody>
          <a:bodyPr/>
          <a:lstStyle>
            <a:lvl1pPr>
              <a:buClr>
                <a:schemeClr val="accent1"/>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p:cNvSpPr>
            <a:spLocks noGrp="1"/>
          </p:cNvSpPr>
          <p:nvPr>
            <p:ph type="sldNum" sz="quarter" idx="10"/>
          </p:nvPr>
        </p:nvSpPr>
        <p:spPr>
          <a:xfrm>
            <a:off x="8028525" y="6345352"/>
            <a:ext cx="676275" cy="252000"/>
          </a:xfrm>
        </p:spPr>
        <p:txBody>
          <a:bodyPr/>
          <a:lstStyle>
            <a:lvl1pPr>
              <a:defRPr/>
            </a:lvl1pPr>
          </a:lstStyle>
          <a:p>
            <a:fld id="{DCF6A46F-80AB-49F3-8C7E-9717ED945456}" type="slidenum">
              <a:rPr lang="en-GB" altLang="en-US"/>
              <a:pPr/>
              <a:t>‹#›</a:t>
            </a:fld>
            <a:endParaRPr lang="en-GB" altLang="en-US"/>
          </a:p>
        </p:txBody>
      </p:sp>
      <p:sp>
        <p:nvSpPr>
          <p:cNvPr id="5" name="Title 1"/>
          <p:cNvSpPr>
            <a:spLocks noGrp="1"/>
          </p:cNvSpPr>
          <p:nvPr>
            <p:ph type="title" hasCustomPrompt="1"/>
          </p:nvPr>
        </p:nvSpPr>
        <p:spPr>
          <a:xfrm>
            <a:off x="424800" y="548680"/>
            <a:ext cx="8280000" cy="1044024"/>
          </a:xfrm>
        </p:spPr>
        <p:txBody>
          <a:bodyPr/>
          <a:lstStyle>
            <a:lvl1pPr>
              <a:defRPr cap="none"/>
            </a:lvl1pPr>
          </a:lstStyle>
          <a:p>
            <a:r>
              <a:rPr lang="en-US" dirty="0"/>
              <a:t>Click to add title</a:t>
            </a:r>
            <a:endParaRPr lang="en-GB" dirty="0"/>
          </a:p>
        </p:txBody>
      </p:sp>
    </p:spTree>
    <p:extLst>
      <p:ext uri="{BB962C8B-B14F-4D97-AF65-F5344CB8AC3E}">
        <p14:creationId xmlns:p14="http://schemas.microsoft.com/office/powerpoint/2010/main" val="96310441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Grey)">
    <p:spTree>
      <p:nvGrpSpPr>
        <p:cNvPr id="1" name=""/>
        <p:cNvGrpSpPr/>
        <p:nvPr/>
      </p:nvGrpSpPr>
      <p:grpSpPr>
        <a:xfrm>
          <a:off x="0" y="0"/>
          <a:ext cx="0" cy="0"/>
          <a:chOff x="0" y="0"/>
          <a:chExt cx="0" cy="0"/>
        </a:xfrm>
      </p:grpSpPr>
      <p:sp>
        <p:nvSpPr>
          <p:cNvPr id="5" name="Rectangle 4"/>
          <p:cNvSpPr/>
          <p:nvPr userDrawn="1"/>
        </p:nvSpPr>
        <p:spPr bwMode="hidden">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 name="Title 1"/>
          <p:cNvSpPr>
            <a:spLocks noGrp="1"/>
          </p:cNvSpPr>
          <p:nvPr>
            <p:ph type="title" hasCustomPrompt="1"/>
          </p:nvPr>
        </p:nvSpPr>
        <p:spPr>
          <a:xfrm>
            <a:off x="424800" y="548680"/>
            <a:ext cx="8280000" cy="1016584"/>
          </a:xfrm>
        </p:spPr>
        <p:txBody>
          <a:bodyPr/>
          <a:lstStyle>
            <a:lvl1pPr>
              <a:defRPr cap="none">
                <a:solidFill>
                  <a:schemeClr val="bg1"/>
                </a:solidFill>
              </a:defRPr>
            </a:lvl1pPr>
          </a:lstStyle>
          <a:p>
            <a:r>
              <a:rPr lang="en-US" dirty="0"/>
              <a:t>Click to add title</a:t>
            </a:r>
            <a:endParaRPr lang="en-GB" dirty="0"/>
          </a:p>
        </p:txBody>
      </p:sp>
      <p:sp>
        <p:nvSpPr>
          <p:cNvPr id="3" name="Content Placeholder 2"/>
          <p:cNvSpPr>
            <a:spLocks noGrp="1"/>
          </p:cNvSpPr>
          <p:nvPr>
            <p:ph idx="1" hasCustomPrompt="1"/>
          </p:nvPr>
        </p:nvSpPr>
        <p:spPr>
          <a:xfrm>
            <a:off x="424800" y="1716465"/>
            <a:ext cx="8280000" cy="411624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p:cNvSpPr>
            <a:spLocks noGrp="1"/>
          </p:cNvSpPr>
          <p:nvPr>
            <p:ph type="sldNum" sz="quarter" idx="10"/>
          </p:nvPr>
        </p:nvSpPr>
        <p:spPr>
          <a:xfrm>
            <a:off x="8028525" y="6345352"/>
            <a:ext cx="676275" cy="252000"/>
          </a:xfrm>
        </p:spPr>
        <p:txBody>
          <a:bodyPr/>
          <a:lstStyle>
            <a:lvl1pPr>
              <a:defRPr>
                <a:solidFill>
                  <a:schemeClr val="bg1"/>
                </a:solidFill>
              </a:defRPr>
            </a:lvl1pPr>
          </a:lstStyle>
          <a:p>
            <a:fld id="{DCF6A46F-80AB-49F3-8C7E-9717ED945456}" type="slidenum">
              <a:rPr lang="en-GB" altLang="en-US" smtClean="0"/>
              <a:pPr/>
              <a:t>‹#›</a:t>
            </a:fld>
            <a:endParaRPr lang="en-GB" altLang="en-US" dirty="0"/>
          </a:p>
        </p:txBody>
      </p:sp>
      <p:pic>
        <p:nvPicPr>
          <p:cNvPr id="9" name="Picture 55" descr="White version of the University of Reading's logo." title="University of Reading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hidden">
          <a:xfrm>
            <a:off x="3979863" y="6153189"/>
            <a:ext cx="1184275" cy="384326"/>
          </a:xfrm>
          <a:prstGeom prst="rect">
            <a:avLst/>
          </a:prstGeom>
          <a:noFill/>
          <a:ln>
            <a:noFill/>
          </a:ln>
        </p:spPr>
      </p:pic>
    </p:spTree>
    <p:extLst>
      <p:ext uri="{BB962C8B-B14F-4D97-AF65-F5344CB8AC3E}">
        <p14:creationId xmlns:p14="http://schemas.microsoft.com/office/powerpoint/2010/main" val="249850555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Grey)">
    <p:spTree>
      <p:nvGrpSpPr>
        <p:cNvPr id="1" name=""/>
        <p:cNvGrpSpPr/>
        <p:nvPr/>
      </p:nvGrpSpPr>
      <p:grpSpPr>
        <a:xfrm>
          <a:off x="0" y="0"/>
          <a:ext cx="0" cy="0"/>
          <a:chOff x="0" y="0"/>
          <a:chExt cx="0" cy="0"/>
        </a:xfrm>
      </p:grpSpPr>
      <p:sp>
        <p:nvSpPr>
          <p:cNvPr id="6" name="Rectangle 5"/>
          <p:cNvSpPr/>
          <p:nvPr userDrawn="1"/>
        </p:nvSpPr>
        <p:spPr bwMode="hidden">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 name="Title 1"/>
          <p:cNvSpPr>
            <a:spLocks noGrp="1"/>
          </p:cNvSpPr>
          <p:nvPr>
            <p:ph type="title" hasCustomPrompt="1"/>
          </p:nvPr>
        </p:nvSpPr>
        <p:spPr>
          <a:xfrm>
            <a:off x="424800" y="548680"/>
            <a:ext cx="8280000" cy="1015200"/>
          </a:xfrm>
        </p:spPr>
        <p:txBody>
          <a:bodyPr/>
          <a:lstStyle>
            <a:lvl1pPr>
              <a:defRPr cap="none">
                <a:solidFill>
                  <a:schemeClr val="bg1"/>
                </a:solidFill>
              </a:defRPr>
            </a:lvl1pPr>
          </a:lstStyle>
          <a:p>
            <a:r>
              <a:rPr lang="en-US" dirty="0"/>
              <a:t>Click to add title</a:t>
            </a:r>
            <a:endParaRPr lang="en-GB" dirty="0"/>
          </a:p>
        </p:txBody>
      </p:sp>
      <p:sp>
        <p:nvSpPr>
          <p:cNvPr id="5" name="Slide Number Placeholder 4"/>
          <p:cNvSpPr>
            <a:spLocks noGrp="1"/>
          </p:cNvSpPr>
          <p:nvPr>
            <p:ph type="sldNum" sz="quarter" idx="10"/>
          </p:nvPr>
        </p:nvSpPr>
        <p:spPr>
          <a:xfrm>
            <a:off x="8028525" y="6345352"/>
            <a:ext cx="676275" cy="252000"/>
          </a:xfrm>
        </p:spPr>
        <p:txBody>
          <a:bodyPr/>
          <a:lstStyle>
            <a:lvl1pPr>
              <a:defRPr>
                <a:solidFill>
                  <a:schemeClr val="bg1"/>
                </a:solidFill>
              </a:defRPr>
            </a:lvl1pPr>
          </a:lstStyle>
          <a:p>
            <a:fld id="{7D9A8A42-CDD3-483B-A525-DE73108F9D72}" type="slidenum">
              <a:rPr lang="en-GB" altLang="en-US" smtClean="0"/>
              <a:pPr/>
              <a:t>‹#›</a:t>
            </a:fld>
            <a:endParaRPr lang="en-GB" altLang="en-US" dirty="0"/>
          </a:p>
        </p:txBody>
      </p:sp>
      <p:sp>
        <p:nvSpPr>
          <p:cNvPr id="9" name="Content Placeholder 2"/>
          <p:cNvSpPr>
            <a:spLocks noGrp="1"/>
          </p:cNvSpPr>
          <p:nvPr>
            <p:ph idx="11" hasCustomPrompt="1"/>
          </p:nvPr>
        </p:nvSpPr>
        <p:spPr>
          <a:xfrm>
            <a:off x="424799" y="1717200"/>
            <a:ext cx="4023121" cy="4086773"/>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p:cNvSpPr>
            <a:spLocks noGrp="1"/>
          </p:cNvSpPr>
          <p:nvPr>
            <p:ph idx="12" hasCustomPrompt="1"/>
          </p:nvPr>
        </p:nvSpPr>
        <p:spPr>
          <a:xfrm>
            <a:off x="4664923" y="1717200"/>
            <a:ext cx="4023121" cy="4086772"/>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55" descr="White version of the University of Reading's logo." title="University of Reading logo">
            <a:extLst>
              <a:ext uri="{FF2B5EF4-FFF2-40B4-BE49-F238E27FC236}">
                <a16:creationId xmlns:a16="http://schemas.microsoft.com/office/drawing/2014/main" id="{07B087F4-4F44-40EF-B245-A3BDCFE9EB7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hidden">
          <a:xfrm>
            <a:off x="3979863" y="6153189"/>
            <a:ext cx="1184275" cy="384326"/>
          </a:xfrm>
          <a:prstGeom prst="rect">
            <a:avLst/>
          </a:prstGeom>
          <a:noFill/>
          <a:ln>
            <a:noFill/>
          </a:ln>
        </p:spPr>
      </p:pic>
    </p:spTree>
    <p:extLst>
      <p:ext uri="{BB962C8B-B14F-4D97-AF65-F5344CB8AC3E}">
        <p14:creationId xmlns:p14="http://schemas.microsoft.com/office/powerpoint/2010/main" val="164484830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9144000" cy="6858000"/>
          </a:xfrm>
          <a:prstGeom prst="rect">
            <a:avLst/>
          </a:prstGeom>
          <a:solidFill>
            <a:srgbClr val="FFFD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Content Placeholder 5"/>
          <p:cNvSpPr>
            <a:spLocks noGrp="1"/>
          </p:cNvSpPr>
          <p:nvPr>
            <p:ph sz="quarter" idx="11" hasCustomPrompt="1"/>
          </p:nvPr>
        </p:nvSpPr>
        <p:spPr>
          <a:xfrm>
            <a:off x="424800" y="476672"/>
            <a:ext cx="8280000" cy="5904656"/>
          </a:xfrm>
        </p:spPr>
        <p:txBody>
          <a:bodyPr/>
          <a:lstStyle>
            <a:lvl1pPr>
              <a:buClr>
                <a:schemeClr val="accent1"/>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899214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 name="Content Placeholder 5"/>
          <p:cNvSpPr>
            <a:spLocks noGrp="1"/>
          </p:cNvSpPr>
          <p:nvPr>
            <p:ph sz="quarter" idx="11" hasCustomPrompt="1"/>
          </p:nvPr>
        </p:nvSpPr>
        <p:spPr>
          <a:xfrm>
            <a:off x="424800" y="476672"/>
            <a:ext cx="8280000" cy="5904656"/>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0921445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5664204"/>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251520" y="5785870"/>
            <a:ext cx="8568952" cy="955498"/>
          </a:xfrm>
        </p:spPr>
        <p:txBody>
          <a:bodyPr wrap="square" anchor="t" anchorCtr="0"/>
          <a:lstStyle>
            <a:lvl1pPr>
              <a:lnSpc>
                <a:spcPct val="80000"/>
              </a:lnSpc>
              <a:defRPr sz="3600" cap="none">
                <a:solidFill>
                  <a:schemeClr val="bg1"/>
                </a:solidFill>
              </a:defRPr>
            </a:lvl1pPr>
          </a:lstStyle>
          <a:p>
            <a:r>
              <a:rPr lang="en-US" dirty="0"/>
              <a:t>Click to add title on up to two lines</a:t>
            </a:r>
            <a:endParaRPr lang="en-GB" dirty="0"/>
          </a:p>
        </p:txBody>
      </p:sp>
    </p:spTree>
    <p:extLst>
      <p:ext uri="{BB962C8B-B14F-4D97-AF65-F5344CB8AC3E}">
        <p14:creationId xmlns:p14="http://schemas.microsoft.com/office/powerpoint/2010/main" val="328228258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5664204"/>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251520" y="5785870"/>
            <a:ext cx="8568952" cy="955498"/>
          </a:xfrm>
        </p:spPr>
        <p:txBody>
          <a:bodyPr wrap="square" anchor="t" anchorCtr="0"/>
          <a:lstStyle>
            <a:lvl1pPr>
              <a:lnSpc>
                <a:spcPct val="80000"/>
              </a:lnSpc>
              <a:defRPr sz="3600" cap="none">
                <a:solidFill>
                  <a:schemeClr val="bg1"/>
                </a:solidFill>
              </a:defRPr>
            </a:lvl1pPr>
          </a:lstStyle>
          <a:p>
            <a:r>
              <a:rPr lang="en-US" dirty="0"/>
              <a:t>Click to add title on up to two lines</a:t>
            </a:r>
            <a:endParaRPr lang="en-GB" dirty="0"/>
          </a:p>
        </p:txBody>
      </p:sp>
    </p:spTree>
    <p:extLst>
      <p:ext uri="{BB962C8B-B14F-4D97-AF65-F5344CB8AC3E}">
        <p14:creationId xmlns:p14="http://schemas.microsoft.com/office/powerpoint/2010/main" val="318466386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6858000"/>
          </a:xfrm>
          <a:prstGeom prst="rect">
            <a:avLst/>
          </a:prstGeom>
          <a:solidFill>
            <a:srgbClr val="FFFD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5664204"/>
          </a:xfrm>
          <a:solidFill>
            <a:schemeClr val="bg1"/>
          </a:solidFill>
          <a:ln>
            <a:noFill/>
          </a:ln>
        </p:spPr>
        <p:txBody>
          <a:bodyPr/>
          <a:lstStyle/>
          <a:p>
            <a:r>
              <a:rPr lang="en-US"/>
              <a:t>Click icon to add picture</a:t>
            </a:r>
            <a:endParaRPr lang="en-GB" dirty="0"/>
          </a:p>
        </p:txBody>
      </p:sp>
      <p:sp>
        <p:nvSpPr>
          <p:cNvPr id="9" name="Title 1"/>
          <p:cNvSpPr>
            <a:spLocks noGrp="1"/>
          </p:cNvSpPr>
          <p:nvPr>
            <p:ph type="title" hasCustomPrompt="1"/>
          </p:nvPr>
        </p:nvSpPr>
        <p:spPr>
          <a:xfrm>
            <a:off x="251520" y="5785870"/>
            <a:ext cx="8568952" cy="955498"/>
          </a:xfrm>
        </p:spPr>
        <p:txBody>
          <a:bodyPr wrap="square" anchor="t" anchorCtr="0"/>
          <a:lstStyle>
            <a:lvl1pPr>
              <a:lnSpc>
                <a:spcPct val="80000"/>
              </a:lnSpc>
              <a:defRPr sz="3600" cap="none">
                <a:solidFill>
                  <a:schemeClr val="accent1"/>
                </a:solidFill>
              </a:defRPr>
            </a:lvl1pPr>
          </a:lstStyle>
          <a:p>
            <a:r>
              <a:rPr lang="en-US" dirty="0"/>
              <a:t>Click to add title on up to two lines</a:t>
            </a:r>
            <a:endParaRPr lang="en-GB" dirty="0"/>
          </a:p>
        </p:txBody>
      </p:sp>
    </p:spTree>
    <p:extLst>
      <p:ext uri="{BB962C8B-B14F-4D97-AF65-F5344CB8AC3E}">
        <p14:creationId xmlns:p14="http://schemas.microsoft.com/office/powerpoint/2010/main" val="332817063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Re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0" y="0"/>
            <a:ext cx="6095769"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6095769" y="0"/>
            <a:ext cx="3045600" cy="6877404"/>
          </a:xfrm>
          <a:prstGeom prst="rect">
            <a:avLst/>
          </a:prstGeom>
          <a:solidFill>
            <a:schemeClr val="accent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hasCustomPrompt="1"/>
          </p:nvPr>
        </p:nvSpPr>
        <p:spPr>
          <a:xfrm>
            <a:off x="6300192" y="332656"/>
            <a:ext cx="2592288" cy="1730144"/>
          </a:xfrm>
        </p:spPr>
        <p:txBody>
          <a:bodyPr wrap="square"/>
          <a:lstStyle>
            <a:lvl1pPr>
              <a:lnSpc>
                <a:spcPct val="80000"/>
              </a:lnSpc>
              <a:defRPr sz="3200" cap="none">
                <a:solidFill>
                  <a:schemeClr val="bg1"/>
                </a:solidFill>
              </a:defRPr>
            </a:lvl1pPr>
          </a:lstStyle>
          <a:p>
            <a:r>
              <a:rPr lang="en-US" dirty="0"/>
              <a:t>Click to add title</a:t>
            </a:r>
            <a:endParaRPr lang="en-GB" dirty="0"/>
          </a:p>
        </p:txBody>
      </p:sp>
      <p:sp>
        <p:nvSpPr>
          <p:cNvPr id="9" name="Content Placeholder 2"/>
          <p:cNvSpPr>
            <a:spLocks noGrp="1"/>
          </p:cNvSpPr>
          <p:nvPr>
            <p:ph idx="1" hasCustomPrompt="1"/>
          </p:nvPr>
        </p:nvSpPr>
        <p:spPr>
          <a:xfrm>
            <a:off x="6300192" y="2214000"/>
            <a:ext cx="2592288" cy="4383352"/>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605677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0" y="0"/>
            <a:ext cx="6095769"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6095769" y="0"/>
            <a:ext cx="3045600" cy="6877404"/>
          </a:xfrm>
          <a:prstGeom prst="rect">
            <a:avLst/>
          </a:prstGeom>
          <a:solidFill>
            <a:schemeClr val="tx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hasCustomPrompt="1"/>
          </p:nvPr>
        </p:nvSpPr>
        <p:spPr>
          <a:xfrm>
            <a:off x="6300192" y="332656"/>
            <a:ext cx="2592288" cy="1730144"/>
          </a:xfrm>
        </p:spPr>
        <p:txBody>
          <a:bodyPr wrap="square"/>
          <a:lstStyle>
            <a:lvl1pPr>
              <a:lnSpc>
                <a:spcPct val="80000"/>
              </a:lnSpc>
              <a:defRPr sz="3200" cap="none">
                <a:solidFill>
                  <a:schemeClr val="bg1"/>
                </a:solidFill>
              </a:defRPr>
            </a:lvl1pPr>
          </a:lstStyle>
          <a:p>
            <a:r>
              <a:rPr lang="en-US" dirty="0"/>
              <a:t>Click to add title</a:t>
            </a:r>
            <a:endParaRPr lang="en-GB" dirty="0"/>
          </a:p>
        </p:txBody>
      </p:sp>
      <p:sp>
        <p:nvSpPr>
          <p:cNvPr id="9" name="Content Placeholder 2"/>
          <p:cNvSpPr>
            <a:spLocks noGrp="1"/>
          </p:cNvSpPr>
          <p:nvPr>
            <p:ph idx="1" hasCustomPrompt="1"/>
          </p:nvPr>
        </p:nvSpPr>
        <p:spPr>
          <a:xfrm>
            <a:off x="6300192" y="2214000"/>
            <a:ext cx="2592288" cy="4383352"/>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4465384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0" y="0"/>
            <a:ext cx="6095769"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6095769" y="0"/>
            <a:ext cx="3045600" cy="6877404"/>
          </a:xfrm>
          <a:prstGeom prst="rect">
            <a:avLst/>
          </a:prstGeom>
          <a:solidFill>
            <a:srgbClr val="FFFDEA"/>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hasCustomPrompt="1"/>
          </p:nvPr>
        </p:nvSpPr>
        <p:spPr>
          <a:xfrm>
            <a:off x="6300192" y="332656"/>
            <a:ext cx="2592288" cy="1730144"/>
          </a:xfrm>
        </p:spPr>
        <p:txBody>
          <a:bodyPr wrap="square"/>
          <a:lstStyle>
            <a:lvl1pPr>
              <a:lnSpc>
                <a:spcPct val="80000"/>
              </a:lnSpc>
              <a:defRPr sz="3200" cap="none">
                <a:solidFill>
                  <a:schemeClr val="accent1"/>
                </a:solidFill>
              </a:defRPr>
            </a:lvl1pPr>
          </a:lstStyle>
          <a:p>
            <a:r>
              <a:rPr lang="en-US" dirty="0"/>
              <a:t>Click to add title</a:t>
            </a:r>
            <a:endParaRPr lang="en-GB" dirty="0"/>
          </a:p>
        </p:txBody>
      </p:sp>
      <p:sp>
        <p:nvSpPr>
          <p:cNvPr id="7" name="Content Placeholder 5"/>
          <p:cNvSpPr>
            <a:spLocks noGrp="1"/>
          </p:cNvSpPr>
          <p:nvPr>
            <p:ph sz="quarter" idx="12" hasCustomPrompt="1"/>
          </p:nvPr>
        </p:nvSpPr>
        <p:spPr>
          <a:xfrm>
            <a:off x="6300192" y="2214000"/>
            <a:ext cx="2592288" cy="4383352"/>
          </a:xfrm>
        </p:spPr>
        <p:txBody>
          <a:bodyPr/>
          <a:lstStyle>
            <a:lvl1pPr>
              <a:buClr>
                <a:schemeClr val="accent1"/>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716924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Timetable (Colour)">
    <p:spTree>
      <p:nvGrpSpPr>
        <p:cNvPr id="1" name=""/>
        <p:cNvGrpSpPr/>
        <p:nvPr/>
      </p:nvGrpSpPr>
      <p:grpSpPr>
        <a:xfrm>
          <a:off x="0" y="0"/>
          <a:ext cx="0" cy="0"/>
          <a:chOff x="0" y="0"/>
          <a:chExt cx="0" cy="0"/>
        </a:xfrm>
      </p:grpSpPr>
      <p:sp>
        <p:nvSpPr>
          <p:cNvPr id="3" name="Rectangle 2"/>
          <p:cNvSpPr/>
          <p:nvPr userDrawn="1"/>
        </p:nvSpPr>
        <p:spPr bwMode="hidden">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p:cNvSpPr/>
          <p:nvPr userDrawn="1"/>
        </p:nvSpPr>
        <p:spPr bwMode="auto">
          <a:xfrm>
            <a:off x="0" y="1196752"/>
            <a:ext cx="9144000" cy="5661248"/>
          </a:xfrm>
          <a:prstGeom prst="rect">
            <a:avLst/>
          </a:prstGeom>
          <a:solidFill>
            <a:srgbClr val="FFFDEA"/>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88640"/>
            <a:ext cx="8568952" cy="955498"/>
          </a:xfrm>
        </p:spPr>
        <p:txBody>
          <a:bodyPr wrap="square" anchor="b" anchorCtr="0"/>
          <a:lstStyle>
            <a:lvl1pPr>
              <a:lnSpc>
                <a:spcPct val="80000"/>
              </a:lnSpc>
              <a:defRPr sz="3600" cap="none" baseline="0">
                <a:solidFill>
                  <a:schemeClr val="bg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251520" y="1484784"/>
            <a:ext cx="8568952" cy="5134186"/>
          </a:xfrm>
        </p:spPr>
        <p:txBody>
          <a:bodyPr/>
          <a:lstStyle/>
          <a:p>
            <a:r>
              <a:rPr lang="en-US"/>
              <a:t>Click icon to add table</a:t>
            </a:r>
            <a:endParaRPr lang="en-GB" dirty="0"/>
          </a:p>
        </p:txBody>
      </p:sp>
    </p:spTree>
    <p:extLst>
      <p:ext uri="{BB962C8B-B14F-4D97-AF65-F5344CB8AC3E}">
        <p14:creationId xmlns:p14="http://schemas.microsoft.com/office/powerpoint/2010/main" val="403731190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metable (Grey)">
    <p:bg>
      <p:bgPr>
        <a:solidFill>
          <a:srgbClr val="FFFDEA"/>
        </a:solidFill>
        <a:effectLst/>
      </p:bgPr>
    </p:bg>
    <p:spTree>
      <p:nvGrpSpPr>
        <p:cNvPr id="1" name=""/>
        <p:cNvGrpSpPr/>
        <p:nvPr/>
      </p:nvGrpSpPr>
      <p:grpSpPr>
        <a:xfrm>
          <a:off x="0" y="0"/>
          <a:ext cx="0" cy="0"/>
          <a:chOff x="0" y="0"/>
          <a:chExt cx="0" cy="0"/>
        </a:xfrm>
      </p:grpSpPr>
      <p:sp>
        <p:nvSpPr>
          <p:cNvPr id="3" name="Rectangle 2"/>
          <p:cNvSpPr/>
          <p:nvPr userDrawn="1"/>
        </p:nvSpPr>
        <p:spPr bwMode="hidden">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p:cNvSpPr/>
          <p:nvPr userDrawn="1"/>
        </p:nvSpPr>
        <p:spPr bwMode="auto">
          <a:xfrm>
            <a:off x="0" y="1196752"/>
            <a:ext cx="9144000" cy="5661248"/>
          </a:xfrm>
          <a:prstGeom prst="rect">
            <a:avLst/>
          </a:prstGeom>
          <a:solidFill>
            <a:srgbClr val="FFFDEA"/>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88640"/>
            <a:ext cx="8568952" cy="955498"/>
          </a:xfrm>
        </p:spPr>
        <p:txBody>
          <a:bodyPr wrap="square" anchor="b" anchorCtr="0"/>
          <a:lstStyle>
            <a:lvl1pPr>
              <a:lnSpc>
                <a:spcPct val="80000"/>
              </a:lnSpc>
              <a:defRPr sz="3600" cap="none" baseline="0">
                <a:solidFill>
                  <a:schemeClr val="bg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251520" y="1484784"/>
            <a:ext cx="8568952" cy="5134186"/>
          </a:xfrm>
        </p:spPr>
        <p:txBody>
          <a:bodyPr/>
          <a:lstStyle/>
          <a:p>
            <a:r>
              <a:rPr lang="en-US"/>
              <a:t>Click icon to add table</a:t>
            </a:r>
            <a:endParaRPr lang="en-GB"/>
          </a:p>
        </p:txBody>
      </p:sp>
    </p:spTree>
    <p:extLst>
      <p:ext uri="{BB962C8B-B14F-4D97-AF65-F5344CB8AC3E}">
        <p14:creationId xmlns:p14="http://schemas.microsoft.com/office/powerpoint/2010/main" val="178512318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Timetable (White)">
    <p:spTree>
      <p:nvGrpSpPr>
        <p:cNvPr id="1" name=""/>
        <p:cNvGrpSpPr/>
        <p:nvPr/>
      </p:nvGrpSpPr>
      <p:grpSpPr>
        <a:xfrm>
          <a:off x="0" y="0"/>
          <a:ext cx="0" cy="0"/>
          <a:chOff x="0" y="0"/>
          <a:chExt cx="0" cy="0"/>
        </a:xfrm>
      </p:grpSpPr>
      <p:sp>
        <p:nvSpPr>
          <p:cNvPr id="7" name="Rectangle 6"/>
          <p:cNvSpPr/>
          <p:nvPr userDrawn="1"/>
        </p:nvSpPr>
        <p:spPr bwMode="auto">
          <a:xfrm>
            <a:off x="0" y="1196752"/>
            <a:ext cx="9144000" cy="5661248"/>
          </a:xfrm>
          <a:prstGeom prst="rect">
            <a:avLst/>
          </a:prstGeom>
          <a:solidFill>
            <a:srgbClr val="FFFDEA"/>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88640"/>
            <a:ext cx="8568952" cy="955498"/>
          </a:xfrm>
        </p:spPr>
        <p:txBody>
          <a:bodyPr wrap="square" anchor="b" anchorCtr="0"/>
          <a:lstStyle>
            <a:lvl1pPr>
              <a:lnSpc>
                <a:spcPct val="80000"/>
              </a:lnSpc>
              <a:defRPr sz="3600" cap="none" baseline="0">
                <a:solidFill>
                  <a:schemeClr val="accent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251520" y="1484784"/>
            <a:ext cx="8568952" cy="5134186"/>
          </a:xfrm>
        </p:spPr>
        <p:txBody>
          <a:bodyPr/>
          <a:lstStyle/>
          <a:p>
            <a:r>
              <a:rPr lang="en-US"/>
              <a:t>Click icon to add table</a:t>
            </a:r>
            <a:endParaRPr lang="en-GB" dirty="0"/>
          </a:p>
        </p:txBody>
      </p:sp>
    </p:spTree>
    <p:extLst>
      <p:ext uri="{BB962C8B-B14F-4D97-AF65-F5344CB8AC3E}">
        <p14:creationId xmlns:p14="http://schemas.microsoft.com/office/powerpoint/2010/main" val="178512318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userDrawn="1">
  <p:cSld name="1_Image and sidebar (off-white)">
    <p:bg>
      <p:bgPr>
        <a:solidFill>
          <a:srgbClr val="FDE6AB"/>
        </a:solidFill>
        <a:effectLst/>
      </p:bgPr>
    </p:bg>
    <p:spTree>
      <p:nvGrpSpPr>
        <p:cNvPr id="1" name=""/>
        <p:cNvGrpSpPr/>
        <p:nvPr/>
      </p:nvGrpSpPr>
      <p:grpSpPr>
        <a:xfrm>
          <a:off x="0" y="0"/>
          <a:ext cx="0" cy="0"/>
          <a:chOff x="0" y="0"/>
          <a:chExt cx="0" cy="0"/>
        </a:xfrm>
      </p:grpSpPr>
      <p:sp>
        <p:nvSpPr>
          <p:cNvPr id="6" name="Picture Placeholder 12"/>
          <p:cNvSpPr>
            <a:spLocks noGrp="1"/>
          </p:cNvSpPr>
          <p:nvPr>
            <p:ph type="pic" sz="quarter" idx="11"/>
          </p:nvPr>
        </p:nvSpPr>
        <p:spPr>
          <a:xfrm>
            <a:off x="0" y="0"/>
            <a:ext cx="6095769" cy="6877404"/>
          </a:xfrm>
          <a:solidFill>
            <a:schemeClr val="bg1"/>
          </a:solidFill>
          <a:ln>
            <a:noFill/>
          </a:ln>
        </p:spPr>
        <p:txBody>
          <a:bodyPr/>
          <a:lstStyle>
            <a:lvl1pPr>
              <a:buClrTx/>
              <a:defRPr/>
            </a:lvl1pPr>
          </a:lstStyle>
          <a:p>
            <a:r>
              <a:rPr lang="en-US"/>
              <a:t>Click icon to add picture</a:t>
            </a:r>
            <a:endParaRPr lang="en-GB" dirty="0"/>
          </a:p>
        </p:txBody>
      </p:sp>
      <p:sp>
        <p:nvSpPr>
          <p:cNvPr id="8" name="Title 1"/>
          <p:cNvSpPr>
            <a:spLocks noGrp="1"/>
          </p:cNvSpPr>
          <p:nvPr>
            <p:ph type="title" hasCustomPrompt="1"/>
          </p:nvPr>
        </p:nvSpPr>
        <p:spPr>
          <a:xfrm>
            <a:off x="6300192" y="332656"/>
            <a:ext cx="2592288" cy="1730144"/>
          </a:xfrm>
        </p:spPr>
        <p:txBody>
          <a:bodyPr wrap="square"/>
          <a:lstStyle>
            <a:lvl1pPr>
              <a:lnSpc>
                <a:spcPct val="80000"/>
              </a:lnSpc>
              <a:defRPr sz="3200" cap="none">
                <a:solidFill>
                  <a:schemeClr val="tx2"/>
                </a:solidFill>
              </a:defRPr>
            </a:lvl1pPr>
          </a:lstStyle>
          <a:p>
            <a:r>
              <a:rPr lang="en-US" dirty="0"/>
              <a:t>Click to add title</a:t>
            </a:r>
            <a:endParaRPr lang="en-GB" dirty="0"/>
          </a:p>
        </p:txBody>
      </p:sp>
      <p:sp>
        <p:nvSpPr>
          <p:cNvPr id="7" name="Content Placeholder 2"/>
          <p:cNvSpPr>
            <a:spLocks noGrp="1"/>
          </p:cNvSpPr>
          <p:nvPr>
            <p:ph idx="12" hasCustomPrompt="1"/>
          </p:nvPr>
        </p:nvSpPr>
        <p:spPr>
          <a:xfrm>
            <a:off x="6300192" y="2214000"/>
            <a:ext cx="2592288" cy="4383352"/>
          </a:xfrm>
        </p:spPr>
        <p:txBody>
          <a:bodyPr/>
          <a:lstStyle>
            <a:lvl1pPr>
              <a:buClrTx/>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6917174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DE6AB"/>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24800" y="548680"/>
            <a:ext cx="8280000" cy="1044024"/>
          </a:xfrm>
        </p:spPr>
        <p:txBody>
          <a:bodyPr/>
          <a:lstStyle>
            <a:lvl1pPr>
              <a:defRPr cap="none"/>
            </a:lvl1pPr>
          </a:lstStyle>
          <a:p>
            <a:r>
              <a:rPr lang="en-US" dirty="0"/>
              <a:t>Click to add title</a:t>
            </a:r>
            <a:endParaRPr lang="en-GB" dirty="0"/>
          </a:p>
        </p:txBody>
      </p:sp>
      <p:sp>
        <p:nvSpPr>
          <p:cNvPr id="8" name="Rectangle 13"/>
          <p:cNvSpPr>
            <a:spLocks noGrp="1" noChangeArrowheads="1"/>
          </p:cNvSpPr>
          <p:nvPr>
            <p:ph type="sldNum" sz="quarter" idx="4"/>
          </p:nvPr>
        </p:nvSpPr>
        <p:spPr bwMode="auto">
          <a:xfrm>
            <a:off x="8028525" y="6343280"/>
            <a:ext cx="676275"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dirty="0"/>
          </a:p>
        </p:txBody>
      </p:sp>
      <p:sp>
        <p:nvSpPr>
          <p:cNvPr id="11" name="Content Placeholder 2"/>
          <p:cNvSpPr>
            <a:spLocks noGrp="1"/>
          </p:cNvSpPr>
          <p:nvPr>
            <p:ph idx="11" hasCustomPrompt="1"/>
          </p:nvPr>
        </p:nvSpPr>
        <p:spPr>
          <a:xfrm>
            <a:off x="424800" y="1743904"/>
            <a:ext cx="8280000" cy="4133368"/>
          </a:xfrm>
        </p:spPr>
        <p:txBody>
          <a:bodyPr/>
          <a:lstStyle>
            <a:lvl1pPr>
              <a:buClr>
                <a:schemeClr val="tx2"/>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3" descr="Device-black">
            <a:extLst>
              <a:ext uri="{FF2B5EF4-FFF2-40B4-BE49-F238E27FC236}">
                <a16:creationId xmlns:a16="http://schemas.microsoft.com/office/drawing/2014/main" id="{0A4BB580-CDC6-47AE-8F68-243551DADCB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79863" y="6164525"/>
            <a:ext cx="1184275" cy="38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33715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p:bg>
      <p:bgPr>
        <a:solidFill>
          <a:srgbClr val="FDE6AB"/>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4800" y="548680"/>
            <a:ext cx="8280000" cy="1044024"/>
          </a:xfrm>
        </p:spPr>
        <p:txBody>
          <a:bodyPr/>
          <a:lstStyle>
            <a:lvl1pPr>
              <a:defRPr cap="none"/>
            </a:lvl1pPr>
          </a:lstStyle>
          <a:p>
            <a:r>
              <a:rPr lang="en-US" dirty="0"/>
              <a:t>Click to add title</a:t>
            </a:r>
            <a:endParaRPr lang="en-GB" dirty="0"/>
          </a:p>
        </p:txBody>
      </p:sp>
      <p:sp>
        <p:nvSpPr>
          <p:cNvPr id="6" name="Content Placeholder 2"/>
          <p:cNvSpPr>
            <a:spLocks noGrp="1"/>
          </p:cNvSpPr>
          <p:nvPr>
            <p:ph idx="11" hasCustomPrompt="1"/>
          </p:nvPr>
        </p:nvSpPr>
        <p:spPr>
          <a:xfrm>
            <a:off x="424799" y="1743904"/>
            <a:ext cx="4023121" cy="4133368"/>
          </a:xfrm>
        </p:spPr>
        <p:txBody>
          <a:bodyPr/>
          <a:lstStyle>
            <a:lvl1pPr>
              <a:buClr>
                <a:schemeClr val="tx2"/>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p:cNvSpPr>
            <a:spLocks noGrp="1"/>
          </p:cNvSpPr>
          <p:nvPr>
            <p:ph idx="12" hasCustomPrompt="1"/>
          </p:nvPr>
        </p:nvSpPr>
        <p:spPr>
          <a:xfrm>
            <a:off x="4671827" y="1743904"/>
            <a:ext cx="4023121" cy="4133368"/>
          </a:xfrm>
        </p:spPr>
        <p:txBody>
          <a:bodyPr/>
          <a:lstStyle>
            <a:lvl1pPr>
              <a:buClrTx/>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Rectangle 13"/>
          <p:cNvSpPr>
            <a:spLocks noGrp="1" noChangeArrowheads="1"/>
          </p:cNvSpPr>
          <p:nvPr>
            <p:ph type="sldNum" sz="quarter" idx="4"/>
          </p:nvPr>
        </p:nvSpPr>
        <p:spPr bwMode="auto">
          <a:xfrm>
            <a:off x="8028525" y="6345352"/>
            <a:ext cx="676275"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dirty="0"/>
          </a:p>
        </p:txBody>
      </p:sp>
      <p:pic>
        <p:nvPicPr>
          <p:cNvPr id="12" name="Picture 53" descr="Device-black"/>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79863" y="6164525"/>
            <a:ext cx="1184275" cy="38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88907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DE6AB"/>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24800" y="548680"/>
            <a:ext cx="8280000" cy="1044024"/>
          </a:xfrm>
        </p:spPr>
        <p:txBody>
          <a:bodyPr/>
          <a:lstStyle>
            <a:lvl1pPr>
              <a:defRPr cap="none"/>
            </a:lvl1pPr>
          </a:lstStyle>
          <a:p>
            <a:r>
              <a:rPr lang="en-US" dirty="0"/>
              <a:t>Click to add title</a:t>
            </a:r>
            <a:endParaRPr lang="en-GB" dirty="0"/>
          </a:p>
        </p:txBody>
      </p:sp>
      <p:sp>
        <p:nvSpPr>
          <p:cNvPr id="8" name="Rectangle 13"/>
          <p:cNvSpPr>
            <a:spLocks noGrp="1" noChangeArrowheads="1"/>
          </p:cNvSpPr>
          <p:nvPr>
            <p:ph type="sldNum" sz="quarter" idx="4"/>
          </p:nvPr>
        </p:nvSpPr>
        <p:spPr bwMode="auto">
          <a:xfrm>
            <a:off x="8028525" y="6343280"/>
            <a:ext cx="676275"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dirty="0"/>
          </a:p>
        </p:txBody>
      </p:sp>
      <p:sp>
        <p:nvSpPr>
          <p:cNvPr id="11" name="Content Placeholder 2"/>
          <p:cNvSpPr>
            <a:spLocks noGrp="1"/>
          </p:cNvSpPr>
          <p:nvPr>
            <p:ph idx="11" hasCustomPrompt="1"/>
          </p:nvPr>
        </p:nvSpPr>
        <p:spPr>
          <a:xfrm>
            <a:off x="424800" y="1743904"/>
            <a:ext cx="8280000" cy="4133368"/>
          </a:xfrm>
        </p:spPr>
        <p:txBody>
          <a:bodyPr/>
          <a:lstStyle>
            <a:lvl1pPr>
              <a:buClr>
                <a:schemeClr val="tx2"/>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3" descr="Device-black">
            <a:extLst>
              <a:ext uri="{FF2B5EF4-FFF2-40B4-BE49-F238E27FC236}">
                <a16:creationId xmlns:a16="http://schemas.microsoft.com/office/drawing/2014/main" id="{0A4BB580-CDC6-47AE-8F68-243551DADCB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79863" y="6164525"/>
            <a:ext cx="1184275" cy="38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07940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white)">
    <p:bg>
      <p:bgPr>
        <a:solidFill>
          <a:srgbClr val="FDE6AB"/>
        </a:solidFill>
        <a:effectLst/>
      </p:bgPr>
    </p:bg>
    <p:spTree>
      <p:nvGrpSpPr>
        <p:cNvPr id="1" name=""/>
        <p:cNvGrpSpPr/>
        <p:nvPr/>
      </p:nvGrpSpPr>
      <p:grpSpPr>
        <a:xfrm>
          <a:off x="0" y="0"/>
          <a:ext cx="0" cy="0"/>
          <a:chOff x="0" y="0"/>
          <a:chExt cx="0" cy="0"/>
        </a:xfrm>
      </p:grpSpPr>
      <p:sp>
        <p:nvSpPr>
          <p:cNvPr id="6" name="Content Placeholder 5"/>
          <p:cNvSpPr>
            <a:spLocks noGrp="1"/>
          </p:cNvSpPr>
          <p:nvPr>
            <p:ph sz="quarter" idx="11" hasCustomPrompt="1"/>
          </p:nvPr>
        </p:nvSpPr>
        <p:spPr>
          <a:xfrm>
            <a:off x="424800" y="476672"/>
            <a:ext cx="8280000" cy="5904656"/>
          </a:xfrm>
        </p:spPr>
        <p:txBody>
          <a:bodyPr/>
          <a:lstStyle>
            <a:lvl1pPr>
              <a:buClr>
                <a:schemeClr val="tx2"/>
              </a:buCl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1644977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1_Image and subtitle (Off-white)">
    <p:bg>
      <p:bgPr>
        <a:solidFill>
          <a:srgbClr val="FDE6AB"/>
        </a:solidFill>
        <a:effectLst/>
      </p:bgPr>
    </p:bg>
    <p:spTree>
      <p:nvGrpSpPr>
        <p:cNvPr id="1" name=""/>
        <p:cNvGrpSpPr/>
        <p:nvPr/>
      </p:nvGrpSpPr>
      <p:grpSpPr>
        <a:xfrm>
          <a:off x="0" y="0"/>
          <a:ext cx="0" cy="0"/>
          <a:chOff x="0" y="0"/>
          <a:chExt cx="0" cy="0"/>
        </a:xfrm>
      </p:grpSpPr>
      <p:sp>
        <p:nvSpPr>
          <p:cNvPr id="6" name="Picture Placeholder 12"/>
          <p:cNvSpPr>
            <a:spLocks noGrp="1"/>
          </p:cNvSpPr>
          <p:nvPr>
            <p:ph type="pic" sz="quarter" idx="11"/>
          </p:nvPr>
        </p:nvSpPr>
        <p:spPr>
          <a:xfrm>
            <a:off x="0" y="0"/>
            <a:ext cx="9144000" cy="5664204"/>
          </a:xfrm>
          <a:solidFill>
            <a:schemeClr val="bg1"/>
          </a:solidFill>
          <a:ln>
            <a:noFill/>
          </a:ln>
        </p:spPr>
        <p:txBody>
          <a:bodyPr/>
          <a:lstStyle/>
          <a:p>
            <a:r>
              <a:rPr lang="en-US"/>
              <a:t>Click icon to add picture</a:t>
            </a:r>
            <a:endParaRPr lang="en-GB" dirty="0"/>
          </a:p>
        </p:txBody>
      </p:sp>
      <p:sp>
        <p:nvSpPr>
          <p:cNvPr id="9" name="Title 1"/>
          <p:cNvSpPr>
            <a:spLocks noGrp="1"/>
          </p:cNvSpPr>
          <p:nvPr>
            <p:ph type="title" hasCustomPrompt="1"/>
          </p:nvPr>
        </p:nvSpPr>
        <p:spPr>
          <a:xfrm>
            <a:off x="251520" y="5785870"/>
            <a:ext cx="8640960" cy="955498"/>
          </a:xfrm>
        </p:spPr>
        <p:txBody>
          <a:bodyPr wrap="square" anchor="t" anchorCtr="0"/>
          <a:lstStyle>
            <a:lvl1pPr>
              <a:lnSpc>
                <a:spcPct val="80000"/>
              </a:lnSpc>
              <a:defRPr sz="3600" cap="none">
                <a:solidFill>
                  <a:schemeClr val="tx2"/>
                </a:solidFill>
              </a:defRPr>
            </a:lvl1pPr>
          </a:lstStyle>
          <a:p>
            <a:r>
              <a:rPr lang="en-US" dirty="0"/>
              <a:t>Click to add title</a:t>
            </a:r>
            <a:endParaRPr lang="en-GB" dirty="0"/>
          </a:p>
        </p:txBody>
      </p:sp>
    </p:spTree>
    <p:extLst>
      <p:ext uri="{BB962C8B-B14F-4D97-AF65-F5344CB8AC3E}">
        <p14:creationId xmlns:p14="http://schemas.microsoft.com/office/powerpoint/2010/main" val="113862558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1_Image and sidebar (off-white)">
    <p:bg>
      <p:bgPr>
        <a:solidFill>
          <a:srgbClr val="FDE6AB"/>
        </a:solidFill>
        <a:effectLst/>
      </p:bgPr>
    </p:bg>
    <p:spTree>
      <p:nvGrpSpPr>
        <p:cNvPr id="1" name=""/>
        <p:cNvGrpSpPr/>
        <p:nvPr/>
      </p:nvGrpSpPr>
      <p:grpSpPr>
        <a:xfrm>
          <a:off x="0" y="0"/>
          <a:ext cx="0" cy="0"/>
          <a:chOff x="0" y="0"/>
          <a:chExt cx="0" cy="0"/>
        </a:xfrm>
      </p:grpSpPr>
      <p:sp>
        <p:nvSpPr>
          <p:cNvPr id="6" name="Picture Placeholder 12"/>
          <p:cNvSpPr>
            <a:spLocks noGrp="1"/>
          </p:cNvSpPr>
          <p:nvPr>
            <p:ph type="pic" sz="quarter" idx="11"/>
          </p:nvPr>
        </p:nvSpPr>
        <p:spPr>
          <a:xfrm>
            <a:off x="0" y="0"/>
            <a:ext cx="6095769" cy="6877404"/>
          </a:xfrm>
          <a:solidFill>
            <a:schemeClr val="bg1"/>
          </a:solidFill>
          <a:ln>
            <a:noFill/>
          </a:ln>
        </p:spPr>
        <p:txBody>
          <a:bodyPr/>
          <a:lstStyle>
            <a:lvl1pPr>
              <a:buClrTx/>
              <a:defRPr/>
            </a:lvl1pPr>
          </a:lstStyle>
          <a:p>
            <a:r>
              <a:rPr lang="en-US"/>
              <a:t>Click icon to add picture</a:t>
            </a:r>
            <a:endParaRPr lang="en-GB" dirty="0"/>
          </a:p>
        </p:txBody>
      </p:sp>
      <p:sp>
        <p:nvSpPr>
          <p:cNvPr id="8" name="Title 1"/>
          <p:cNvSpPr>
            <a:spLocks noGrp="1"/>
          </p:cNvSpPr>
          <p:nvPr>
            <p:ph type="title" hasCustomPrompt="1"/>
          </p:nvPr>
        </p:nvSpPr>
        <p:spPr>
          <a:xfrm>
            <a:off x="6300192" y="332656"/>
            <a:ext cx="2592288" cy="1730144"/>
          </a:xfrm>
        </p:spPr>
        <p:txBody>
          <a:bodyPr wrap="square"/>
          <a:lstStyle>
            <a:lvl1pPr>
              <a:lnSpc>
                <a:spcPct val="80000"/>
              </a:lnSpc>
              <a:defRPr sz="3200" cap="none">
                <a:solidFill>
                  <a:schemeClr val="tx2"/>
                </a:solidFill>
              </a:defRPr>
            </a:lvl1pPr>
          </a:lstStyle>
          <a:p>
            <a:r>
              <a:rPr lang="en-US" dirty="0"/>
              <a:t>Click to add title</a:t>
            </a:r>
            <a:endParaRPr lang="en-GB" dirty="0"/>
          </a:p>
        </p:txBody>
      </p:sp>
      <p:sp>
        <p:nvSpPr>
          <p:cNvPr id="7" name="Content Placeholder 2"/>
          <p:cNvSpPr>
            <a:spLocks noGrp="1"/>
          </p:cNvSpPr>
          <p:nvPr>
            <p:ph idx="12" hasCustomPrompt="1"/>
          </p:nvPr>
        </p:nvSpPr>
        <p:spPr>
          <a:xfrm>
            <a:off x="6300192" y="2214000"/>
            <a:ext cx="2592288" cy="4383352"/>
          </a:xfrm>
        </p:spPr>
        <p:txBody>
          <a:bodyPr/>
          <a:lstStyle>
            <a:lvl1pPr>
              <a:buClrTx/>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5898473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preserve="1" userDrawn="1">
  <p:cSld name="Timetable (White)">
    <p:bg>
      <p:bgPr>
        <a:solidFill>
          <a:srgbClr val="FDE6AB"/>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96752"/>
            <a:ext cx="9144000" cy="5661248"/>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88640"/>
            <a:ext cx="8568952" cy="955498"/>
          </a:xfrm>
        </p:spPr>
        <p:txBody>
          <a:bodyPr wrap="square" anchor="b" anchorCtr="0"/>
          <a:lstStyle>
            <a:lvl1pPr>
              <a:lnSpc>
                <a:spcPct val="80000"/>
              </a:lnSpc>
              <a:defRPr sz="3600" cap="none" baseline="0">
                <a:solidFill>
                  <a:schemeClr val="tx2"/>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251520" y="1484784"/>
            <a:ext cx="8568952" cy="5134186"/>
          </a:xfrm>
        </p:spPr>
        <p:txBody>
          <a:bodyPr/>
          <a:lstStyle/>
          <a:p>
            <a:r>
              <a:rPr lang="en-US"/>
              <a:t>Click icon to add table</a:t>
            </a:r>
            <a:endParaRPr lang="en-GB" dirty="0"/>
          </a:p>
        </p:txBody>
      </p:sp>
    </p:spTree>
    <p:extLst>
      <p:ext uri="{BB962C8B-B14F-4D97-AF65-F5344CB8AC3E}">
        <p14:creationId xmlns:p14="http://schemas.microsoft.com/office/powerpoint/2010/main" val="170475225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DEA"/>
        </a:solidFill>
        <a:effectLst/>
      </p:bgPr>
    </p:bg>
    <p:spTree>
      <p:nvGrpSpPr>
        <p:cNvPr id="1" name=""/>
        <p:cNvGrpSpPr/>
        <p:nvPr/>
      </p:nvGrpSpPr>
      <p:grpSpPr>
        <a:xfrm>
          <a:off x="0" y="0"/>
          <a:ext cx="0" cy="0"/>
          <a:chOff x="0" y="0"/>
          <a:chExt cx="0" cy="0"/>
        </a:xfrm>
      </p:grpSpPr>
      <p:pic>
        <p:nvPicPr>
          <p:cNvPr id="1079" name="Picture 55"/>
          <p:cNvPicPr>
            <a:picLocks noChangeAspect="1" noChangeArrowheads="1"/>
          </p:cNvPicPr>
          <p:nvPr/>
        </p:nvPicPr>
        <p:blipFill>
          <a:blip r:embed="rId19">
            <a:extLst>
              <a:ext uri="{28A0092B-C50C-407E-A947-70E740481C1C}">
                <a14:useLocalDpi xmlns:a14="http://schemas.microsoft.com/office/drawing/2010/main" val="0"/>
              </a:ext>
            </a:extLst>
          </a:blip>
          <a:srcRect/>
          <a:stretch/>
        </p:blipFill>
        <p:spPr bwMode="hidden">
          <a:xfrm>
            <a:off x="3979863" y="6166015"/>
            <a:ext cx="1184275" cy="384369"/>
          </a:xfrm>
          <a:prstGeom prst="rect">
            <a:avLst/>
          </a:prstGeom>
          <a:noFill/>
          <a:ln>
            <a:noFill/>
          </a:ln>
        </p:spPr>
      </p:pic>
      <p:sp>
        <p:nvSpPr>
          <p:cNvPr id="1026" name="Rectangle 2"/>
          <p:cNvSpPr>
            <a:spLocks noGrp="1" noChangeArrowheads="1"/>
          </p:cNvSpPr>
          <p:nvPr>
            <p:ph type="title"/>
          </p:nvPr>
        </p:nvSpPr>
        <p:spPr bwMode="auto">
          <a:xfrm>
            <a:off x="424800" y="548680"/>
            <a:ext cx="8280000" cy="107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altLang="en-US" dirty="0"/>
              <a:t>Click to add title</a:t>
            </a:r>
            <a:endParaRPr lang="en-GB" altLang="en-US" dirty="0"/>
          </a:p>
        </p:txBody>
      </p:sp>
      <p:sp>
        <p:nvSpPr>
          <p:cNvPr id="1027" name="Rectangle 3"/>
          <p:cNvSpPr>
            <a:spLocks noGrp="1" noChangeArrowheads="1"/>
          </p:cNvSpPr>
          <p:nvPr>
            <p:ph type="body" idx="1"/>
          </p:nvPr>
        </p:nvSpPr>
        <p:spPr bwMode="auto">
          <a:xfrm>
            <a:off x="424800" y="1772816"/>
            <a:ext cx="828000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37" name="Rectangle 13"/>
          <p:cNvSpPr>
            <a:spLocks noGrp="1" noChangeArrowheads="1"/>
          </p:cNvSpPr>
          <p:nvPr>
            <p:ph type="sldNum" sz="quarter" idx="4"/>
          </p:nvPr>
        </p:nvSpPr>
        <p:spPr bwMode="auto">
          <a:xfrm>
            <a:off x="8028525" y="6345352"/>
            <a:ext cx="676275"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dirty="0"/>
          </a:p>
        </p:txBody>
      </p:sp>
    </p:spTree>
  </p:cSld>
  <p:clrMap bg1="lt1" tx1="dk1" bg2="lt2" tx2="dk2" accent1="accent1" accent2="accent2" accent3="accent3" accent4="accent4" accent5="accent5" accent6="accent6" hlink="hlink" folHlink="folHlink"/>
  <p:sldLayoutIdLst>
    <p:sldLayoutId id="2147483699" r:id="rId1"/>
    <p:sldLayoutId id="2147483697" r:id="rId2"/>
    <p:sldLayoutId id="2147483698" r:id="rId3"/>
    <p:sldLayoutId id="2147483700" r:id="rId4"/>
    <p:sldLayoutId id="2147483701" r:id="rId5"/>
    <p:sldLayoutId id="2147483702" r:id="rId6"/>
    <p:sldLayoutId id="2147483708" r:id="rId7"/>
    <p:sldLayoutId id="2147483713" r:id="rId8"/>
    <p:sldLayoutId id="2147483709" r:id="rId9"/>
    <p:sldLayoutId id="2147483710" r:id="rId10"/>
    <p:sldLayoutId id="2147483711" r:id="rId11"/>
    <p:sldLayoutId id="2147483712" r:id="rId12"/>
    <p:sldLayoutId id="2147483714" r:id="rId13"/>
    <p:sldLayoutId id="2147483715" r:id="rId14"/>
    <p:sldLayoutId id="2147483716" r:id="rId15"/>
    <p:sldLayoutId id="2147483747" r:id="rId16"/>
    <p:sldLayoutId id="2147483748" r:id="rId17"/>
  </p:sldLayoutIdLst>
  <p:transition>
    <p:fade/>
  </p:transition>
  <p:hf hdr="0" ftr="0" dt="0"/>
  <p:txStyles>
    <p:titleStyle>
      <a:lvl1pPr algn="l" rtl="0" eaLnBrk="1" fontAlgn="base" hangingPunct="1">
        <a:spcBef>
          <a:spcPct val="0"/>
        </a:spcBef>
        <a:spcAft>
          <a:spcPct val="0"/>
        </a:spcAft>
        <a:defRPr sz="3800" b="0" cap="none" baseline="0">
          <a:solidFill>
            <a:schemeClr val="accent1"/>
          </a:solidFill>
          <a:latin typeface="Arial Bold" panose="020B0704020202020204" pitchFamily="34" charset="0"/>
          <a:ea typeface="+mj-ea"/>
          <a:cs typeface="Arial Bold" panose="020B0704020202020204" pitchFamily="34" charset="0"/>
        </a:defRPr>
      </a:lvl1pPr>
      <a:lvl2pPr algn="l" rtl="0" eaLnBrk="1" fontAlgn="base" hangingPunct="1">
        <a:spcBef>
          <a:spcPct val="0"/>
        </a:spcBef>
        <a:spcAft>
          <a:spcPct val="0"/>
        </a:spcAft>
        <a:defRPr sz="3600">
          <a:solidFill>
            <a:schemeClr val="tx2"/>
          </a:solidFill>
          <a:latin typeface="+mn-lt"/>
        </a:defRPr>
      </a:lvl2pPr>
      <a:lvl3pPr algn="l" rtl="0" eaLnBrk="1" fontAlgn="base" hangingPunct="1">
        <a:spcBef>
          <a:spcPct val="0"/>
        </a:spcBef>
        <a:spcAft>
          <a:spcPct val="0"/>
        </a:spcAft>
        <a:defRPr sz="3600">
          <a:solidFill>
            <a:schemeClr val="tx2"/>
          </a:solidFill>
          <a:latin typeface="+mn-lt"/>
        </a:defRPr>
      </a:lvl3pPr>
      <a:lvl4pPr algn="l" rtl="0" eaLnBrk="1" fontAlgn="base" hangingPunct="1">
        <a:spcBef>
          <a:spcPct val="0"/>
        </a:spcBef>
        <a:spcAft>
          <a:spcPct val="0"/>
        </a:spcAft>
        <a:defRPr sz="3600">
          <a:solidFill>
            <a:schemeClr val="tx2"/>
          </a:solidFill>
          <a:latin typeface="+mn-lt"/>
        </a:defRPr>
      </a:lvl4pPr>
      <a:lvl5pPr algn="l" rtl="0" eaLnBrk="1" fontAlgn="base" hangingPunct="1">
        <a:spcBef>
          <a:spcPct val="0"/>
        </a:spcBef>
        <a:spcAft>
          <a:spcPct val="0"/>
        </a:spcAft>
        <a:defRPr sz="3600">
          <a:solidFill>
            <a:schemeClr val="tx2"/>
          </a:solidFill>
          <a:latin typeface="+mn-lt"/>
        </a:defRPr>
      </a:lvl5pPr>
      <a:lvl6pPr marL="457200" algn="l" rtl="0" eaLnBrk="1" fontAlgn="base" hangingPunct="1">
        <a:spcBef>
          <a:spcPct val="0"/>
        </a:spcBef>
        <a:spcAft>
          <a:spcPct val="0"/>
        </a:spcAft>
        <a:defRPr sz="3600">
          <a:solidFill>
            <a:schemeClr val="tx2"/>
          </a:solidFill>
          <a:latin typeface="+mn-lt"/>
        </a:defRPr>
      </a:lvl6pPr>
      <a:lvl7pPr marL="914400" algn="l" rtl="0" eaLnBrk="1" fontAlgn="base" hangingPunct="1">
        <a:spcBef>
          <a:spcPct val="0"/>
        </a:spcBef>
        <a:spcAft>
          <a:spcPct val="0"/>
        </a:spcAft>
        <a:defRPr sz="3600">
          <a:solidFill>
            <a:schemeClr val="tx2"/>
          </a:solidFill>
          <a:latin typeface="+mn-lt"/>
        </a:defRPr>
      </a:lvl7pPr>
      <a:lvl8pPr marL="1371600" algn="l" rtl="0" eaLnBrk="1" fontAlgn="base" hangingPunct="1">
        <a:spcBef>
          <a:spcPct val="0"/>
        </a:spcBef>
        <a:spcAft>
          <a:spcPct val="0"/>
        </a:spcAft>
        <a:defRPr sz="3600">
          <a:solidFill>
            <a:schemeClr val="tx2"/>
          </a:solidFill>
          <a:latin typeface="+mn-lt"/>
        </a:defRPr>
      </a:lvl8pPr>
      <a:lvl9pPr marL="1828800" algn="l" rtl="0" eaLnBrk="1" fontAlgn="base" hangingPunct="1">
        <a:spcBef>
          <a:spcPct val="0"/>
        </a:spcBef>
        <a:spcAft>
          <a:spcPct val="0"/>
        </a:spcAft>
        <a:defRPr sz="3600">
          <a:solidFill>
            <a:schemeClr val="tx2"/>
          </a:solidFill>
          <a:latin typeface="+mn-lt"/>
        </a:defRPr>
      </a:lvl9pPr>
    </p:titleStyle>
    <p:body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sz="24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4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DE6AB"/>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4800" y="1370120"/>
            <a:ext cx="8280000" cy="8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dirty="0"/>
              <a:t>Click to add title</a:t>
            </a:r>
            <a:endParaRPr lang="en-GB" altLang="en-US" dirty="0"/>
          </a:p>
        </p:txBody>
      </p:sp>
      <p:sp>
        <p:nvSpPr>
          <p:cNvPr id="1027" name="Rectangle 3"/>
          <p:cNvSpPr>
            <a:spLocks noGrp="1" noChangeArrowheads="1"/>
          </p:cNvSpPr>
          <p:nvPr>
            <p:ph type="body" idx="1"/>
          </p:nvPr>
        </p:nvSpPr>
        <p:spPr bwMode="auto">
          <a:xfrm>
            <a:off x="424800" y="2349320"/>
            <a:ext cx="8280000" cy="39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9305449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32" r:id="rId3"/>
    <p:sldLayoutId id="2147483738" r:id="rId4"/>
    <p:sldLayoutId id="2147483742" r:id="rId5"/>
    <p:sldLayoutId id="2147483745" r:id="rId6"/>
  </p:sldLayoutIdLst>
  <p:transition>
    <p:fade/>
  </p:transition>
  <p:hf hdr="0" ftr="0" dt="0"/>
  <p:txStyles>
    <p:titleStyle>
      <a:lvl1pPr algn="l" rtl="0" eaLnBrk="1" fontAlgn="base" hangingPunct="1">
        <a:spcBef>
          <a:spcPct val="0"/>
        </a:spcBef>
        <a:spcAft>
          <a:spcPct val="0"/>
        </a:spcAft>
        <a:defRPr sz="3800" b="0" cap="none" baseline="0">
          <a:solidFill>
            <a:schemeClr val="tx2"/>
          </a:solidFill>
          <a:latin typeface="Arial Bold" panose="020B0704020202020204" pitchFamily="34" charset="0"/>
          <a:ea typeface="+mj-ea"/>
          <a:cs typeface="Arial Bold" panose="020B0704020202020204" pitchFamily="34" charset="0"/>
        </a:defRPr>
      </a:lvl1pPr>
      <a:lvl2pPr algn="l" rtl="0" eaLnBrk="1" fontAlgn="base" hangingPunct="1">
        <a:spcBef>
          <a:spcPct val="0"/>
        </a:spcBef>
        <a:spcAft>
          <a:spcPct val="0"/>
        </a:spcAft>
        <a:defRPr sz="3600">
          <a:solidFill>
            <a:schemeClr val="tx2"/>
          </a:solidFill>
          <a:latin typeface="+mn-lt"/>
        </a:defRPr>
      </a:lvl2pPr>
      <a:lvl3pPr algn="l" rtl="0" eaLnBrk="1" fontAlgn="base" hangingPunct="1">
        <a:spcBef>
          <a:spcPct val="0"/>
        </a:spcBef>
        <a:spcAft>
          <a:spcPct val="0"/>
        </a:spcAft>
        <a:defRPr sz="3600">
          <a:solidFill>
            <a:schemeClr val="tx2"/>
          </a:solidFill>
          <a:latin typeface="+mn-lt"/>
        </a:defRPr>
      </a:lvl3pPr>
      <a:lvl4pPr algn="l" rtl="0" eaLnBrk="1" fontAlgn="base" hangingPunct="1">
        <a:spcBef>
          <a:spcPct val="0"/>
        </a:spcBef>
        <a:spcAft>
          <a:spcPct val="0"/>
        </a:spcAft>
        <a:defRPr sz="3600">
          <a:solidFill>
            <a:schemeClr val="tx2"/>
          </a:solidFill>
          <a:latin typeface="+mn-lt"/>
        </a:defRPr>
      </a:lvl4pPr>
      <a:lvl5pPr algn="l" rtl="0" eaLnBrk="1" fontAlgn="base" hangingPunct="1">
        <a:spcBef>
          <a:spcPct val="0"/>
        </a:spcBef>
        <a:spcAft>
          <a:spcPct val="0"/>
        </a:spcAft>
        <a:defRPr sz="3600">
          <a:solidFill>
            <a:schemeClr val="tx2"/>
          </a:solidFill>
          <a:latin typeface="+mn-lt"/>
        </a:defRPr>
      </a:lvl5pPr>
      <a:lvl6pPr marL="457200" algn="l" rtl="0" eaLnBrk="1" fontAlgn="base" hangingPunct="1">
        <a:spcBef>
          <a:spcPct val="0"/>
        </a:spcBef>
        <a:spcAft>
          <a:spcPct val="0"/>
        </a:spcAft>
        <a:defRPr sz="3600">
          <a:solidFill>
            <a:schemeClr val="tx2"/>
          </a:solidFill>
          <a:latin typeface="+mn-lt"/>
        </a:defRPr>
      </a:lvl6pPr>
      <a:lvl7pPr marL="914400" algn="l" rtl="0" eaLnBrk="1" fontAlgn="base" hangingPunct="1">
        <a:spcBef>
          <a:spcPct val="0"/>
        </a:spcBef>
        <a:spcAft>
          <a:spcPct val="0"/>
        </a:spcAft>
        <a:defRPr sz="3600">
          <a:solidFill>
            <a:schemeClr val="tx2"/>
          </a:solidFill>
          <a:latin typeface="+mn-lt"/>
        </a:defRPr>
      </a:lvl7pPr>
      <a:lvl8pPr marL="1371600" algn="l" rtl="0" eaLnBrk="1" fontAlgn="base" hangingPunct="1">
        <a:spcBef>
          <a:spcPct val="0"/>
        </a:spcBef>
        <a:spcAft>
          <a:spcPct val="0"/>
        </a:spcAft>
        <a:defRPr sz="3600">
          <a:solidFill>
            <a:schemeClr val="tx2"/>
          </a:solidFill>
          <a:latin typeface="+mn-lt"/>
        </a:defRPr>
      </a:lvl8pPr>
      <a:lvl9pPr marL="1828800" algn="l" rtl="0" eaLnBrk="1" fontAlgn="base" hangingPunct="1">
        <a:spcBef>
          <a:spcPct val="0"/>
        </a:spcBef>
        <a:spcAft>
          <a:spcPct val="0"/>
        </a:spcAft>
        <a:defRPr sz="3600">
          <a:solidFill>
            <a:schemeClr val="tx2"/>
          </a:solidFill>
          <a:latin typeface="+mn-lt"/>
        </a:defRPr>
      </a:lvl9pPr>
    </p:titleStyle>
    <p:bodyStyle>
      <a:lvl1pPr marL="180000" marR="0" indent="-180000" algn="l" defTabSz="914400" rtl="0" eaLnBrk="1" fontAlgn="base" latinLnBrk="0" hangingPunct="1">
        <a:lnSpc>
          <a:spcPct val="100000"/>
        </a:lnSpc>
        <a:spcBef>
          <a:spcPct val="20000"/>
        </a:spcBef>
        <a:spcAft>
          <a:spcPct val="0"/>
        </a:spcAft>
        <a:buClrTx/>
        <a:buSzTx/>
        <a:buFont typeface="Arial" charset="0"/>
        <a:buChar char="•"/>
        <a:tabLst/>
        <a:defRPr sz="24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4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mailto:R.m.Berkley@reading.ac.uk"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eur03.safelinks.protection.outlook.com/?url=https%3A%2F%2Fwww.musicteachers.org%2Frvw150%2F&amp;data=05%7C01%7Cr.m.berkley%40reading.ac.uk%7C2f0dec3a231d40ae037008da3388ed44%7C4ffa3bc4ecfc48c09080f5e43ff90e5f%7C0%7C0%7C637878960436458683%7CUnknown%7CTWFpbGZsb3d8eyJWIjoiMC4wLjAwMDAiLCJQIjoiV2luMzIiLCJBTiI6Ik1haWwiLCJXVCI6Mn0%3D%7C3000%7C%7C%7C&amp;sdata=0Ahkq3rMD7kS6R5iDvB71Gmn%2FR02mxWc2lYX422Rgrg%3D&amp;reserved=0" TargetMode="External"/><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hyperlink" Target="http://albionmusic.com/there-was-a-time/" TargetMode="External"/><Relationship Id="rId2" Type="http://schemas.openxmlformats.org/officeDocument/2006/relationships/image" Target="../media/image6.jpeg"/><Relationship Id="rId1" Type="http://schemas.openxmlformats.org/officeDocument/2006/relationships/slideLayout" Target="../slideLayouts/slideLayout12.xml"/><Relationship Id="rId5" Type="http://schemas.openxmlformats.org/officeDocument/2006/relationships/hyperlink" Target="https://www.bbc.co.uk/programmes/p01nr7f5" TargetMode="External"/><Relationship Id="rId4" Type="http://schemas.openxmlformats.org/officeDocument/2006/relationships/hyperlink" Target="https://rvwsociety.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bee-wasp-funny-cute-insect-yellow-1021533/" TargetMode="External"/><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uQ9WET-HQ-w&amp;time_continue=0&amp;source_ve_path=NzY3NTg&amp;embeds_referring_euri=https%3A%2F%2Fhubblecontent.osi.office.net%2F"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rvwsociety.com/symphoni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hyperlink" Target="https://www.publicdomainpictures.net/view-image.php?image=34724&amp;picture=retro-shapes" TargetMode="External"/><Relationship Id="rId3" Type="http://schemas.openxmlformats.org/officeDocument/2006/relationships/hyperlink" Target="http://flickr.com/photos/botheredbybees/2389195746" TargetMode="External"/><Relationship Id="rId7"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hyperlink" Target="https://geometryandarts.blogspot.com/2017/10/2017-18-compositions-using-straight-and.html" TargetMode="External"/><Relationship Id="rId5" Type="http://schemas.openxmlformats.org/officeDocument/2006/relationships/image" Target="../media/image15.jpeg"/><Relationship Id="rId10" Type="http://schemas.openxmlformats.org/officeDocument/2006/relationships/hyperlink" Target="https://www.thoughtco.com/learn-colored-pencil-techniques-1122930" TargetMode="External"/><Relationship Id="rId4" Type="http://schemas.openxmlformats.org/officeDocument/2006/relationships/hyperlink" Target="https://creativecommons.org/licenses/by/3.0/" TargetMode="External"/><Relationship Id="rId9"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waikato.ac.nz/academy/events/2018/music/university-of-waikato-string-orchestra" TargetMode="External"/><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v5WkGEMWPXc&amp;t=6s"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searchinfluence.com/2015/01/behind-the-scenes-how-social-media-is-being-used-in-the-local-film-industry/" TargetMode="External"/><Relationship Id="rId2" Type="http://schemas.openxmlformats.org/officeDocument/2006/relationships/image" Target="../media/image19.gi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mailto:R.m.Berkley@reading.ac.uk"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CC01-38B4-4BB1-8E9D-D49438B3E02A}"/>
              </a:ext>
            </a:extLst>
          </p:cNvPr>
          <p:cNvSpPr>
            <a:spLocks noGrp="1"/>
          </p:cNvSpPr>
          <p:nvPr>
            <p:ph type="title"/>
          </p:nvPr>
        </p:nvSpPr>
        <p:spPr>
          <a:xfrm>
            <a:off x="424800" y="548680"/>
            <a:ext cx="8280000" cy="2160240"/>
          </a:xfrm>
        </p:spPr>
        <p:txBody>
          <a:bodyPr/>
          <a:lstStyle/>
          <a:p>
            <a:pPr algn="l"/>
            <a:r>
              <a:rPr lang="en-GB" sz="4000" b="1" i="0" dirty="0">
                <a:effectLst/>
                <a:latin typeface="Arial" panose="020B0604020202020204" pitchFamily="34" charset="0"/>
                <a:cs typeface="Arial" panose="020B0604020202020204" pitchFamily="34" charset="0"/>
              </a:rPr>
              <a:t>Ralph Vaughan Williams</a:t>
            </a:r>
            <a:br>
              <a:rPr lang="en-GB" sz="4000" b="1" i="0" dirty="0">
                <a:effectLst/>
                <a:latin typeface="Arial" panose="020B0604020202020204" pitchFamily="34" charset="0"/>
                <a:cs typeface="Arial" panose="020B0604020202020204" pitchFamily="34" charset="0"/>
              </a:rPr>
            </a:br>
            <a:r>
              <a:rPr lang="en-GB" sz="3200" b="1" i="0" dirty="0">
                <a:effectLst/>
                <a:latin typeface="Arial" panose="020B0604020202020204" pitchFamily="34" charset="0"/>
                <a:cs typeface="Arial" panose="020B0604020202020204" pitchFamily="34" charset="0"/>
              </a:rPr>
              <a:t>Schemes of work for EYFS, KS1 and KS2</a:t>
            </a:r>
            <a:endParaRPr lang="en-GB" sz="72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18A63C8-D9CA-4CD6-A3CC-BCB963E91492}"/>
              </a:ext>
            </a:extLst>
          </p:cNvPr>
          <p:cNvSpPr>
            <a:spLocks noGrp="1"/>
          </p:cNvSpPr>
          <p:nvPr>
            <p:ph idx="1"/>
          </p:nvPr>
        </p:nvSpPr>
        <p:spPr>
          <a:xfrm>
            <a:off x="424800" y="2924943"/>
            <a:ext cx="8280000" cy="2907761"/>
          </a:xfrm>
        </p:spPr>
        <p:txBody>
          <a:bodyPr/>
          <a:lstStyle/>
          <a:p>
            <a:pPr marL="0" indent="0">
              <a:buNone/>
            </a:pPr>
            <a:r>
              <a:rPr lang="en-GB" dirty="0"/>
              <a:t>Dr Rebecca Berkley</a:t>
            </a:r>
          </a:p>
          <a:p>
            <a:pPr marL="0" indent="0">
              <a:buNone/>
            </a:pPr>
            <a:r>
              <a:rPr lang="en-GB" dirty="0"/>
              <a:t>Associate Professor in Music Education Institute of Education, University of Reading</a:t>
            </a:r>
          </a:p>
          <a:p>
            <a:pPr marL="0" indent="0">
              <a:buNone/>
            </a:pPr>
            <a:r>
              <a:rPr lang="en-GB" dirty="0">
                <a:hlinkClick r:id="rId2">
                  <a:extLst>
                    <a:ext uri="{A12FA001-AC4F-418D-AE19-62706E023703}">
                      <ahyp:hlinkClr xmlns:ahyp="http://schemas.microsoft.com/office/drawing/2018/hyperlinkcolor" val="tx"/>
                    </a:ext>
                  </a:extLst>
                </a:hlinkClick>
              </a:rPr>
              <a:t>r.m.berkley@reading.ac.uk</a:t>
            </a:r>
            <a:endParaRPr lang="en-GB" dirty="0"/>
          </a:p>
          <a:p>
            <a:pPr marL="0" indent="0">
              <a:buNone/>
            </a:pPr>
            <a:r>
              <a:rPr lang="en-GB" b="0" i="0" dirty="0">
                <a:effectLst/>
                <a:latin typeface="TwitterChirp"/>
              </a:rPr>
              <a:t>@UniRdg_UV</a:t>
            </a:r>
            <a:endParaRPr lang="en-GB" dirty="0"/>
          </a:p>
        </p:txBody>
      </p:sp>
      <p:sp>
        <p:nvSpPr>
          <p:cNvPr id="4" name="Slide Number Placeholder 3">
            <a:extLst>
              <a:ext uri="{FF2B5EF4-FFF2-40B4-BE49-F238E27FC236}">
                <a16:creationId xmlns:a16="http://schemas.microsoft.com/office/drawing/2014/main" id="{A5FA5575-3274-4414-9DE2-3A0C7EFA667B}"/>
              </a:ext>
            </a:extLst>
          </p:cNvPr>
          <p:cNvSpPr>
            <a:spLocks noGrp="1"/>
          </p:cNvSpPr>
          <p:nvPr>
            <p:ph type="sldNum" sz="quarter" idx="10"/>
          </p:nvPr>
        </p:nvSpPr>
        <p:spPr/>
        <p:txBody>
          <a:bodyPr/>
          <a:lstStyle/>
          <a:p>
            <a:fld id="{DCF6A46F-80AB-49F3-8C7E-9717ED945456}" type="slidenum">
              <a:rPr lang="en-GB" altLang="en-US" smtClean="0"/>
              <a:pPr/>
              <a:t>1</a:t>
            </a:fld>
            <a:endParaRPr lang="en-GB" altLang="en-US" dirty="0"/>
          </a:p>
        </p:txBody>
      </p:sp>
      <p:pic>
        <p:nvPicPr>
          <p:cNvPr id="6" name="Picture 5" descr="Graphical user interface, text&#10;&#10;Description automatically generated">
            <a:extLst>
              <a:ext uri="{FF2B5EF4-FFF2-40B4-BE49-F238E27FC236}">
                <a16:creationId xmlns:a16="http://schemas.microsoft.com/office/drawing/2014/main" id="{5816E63A-6039-F0FF-6E57-D1D09FC68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90" y="5400808"/>
            <a:ext cx="1196544" cy="1196544"/>
          </a:xfrm>
          <a:prstGeom prst="rect">
            <a:avLst/>
          </a:prstGeom>
        </p:spPr>
      </p:pic>
    </p:spTree>
    <p:extLst>
      <p:ext uri="{BB962C8B-B14F-4D97-AF65-F5344CB8AC3E}">
        <p14:creationId xmlns:p14="http://schemas.microsoft.com/office/powerpoint/2010/main" val="14375764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EA"/>
        </a:solidFill>
        <a:effectLst/>
      </p:bgPr>
    </p:bg>
    <p:spTree>
      <p:nvGrpSpPr>
        <p:cNvPr id="1" name=""/>
        <p:cNvGrpSpPr/>
        <p:nvPr/>
      </p:nvGrpSpPr>
      <p:grpSpPr>
        <a:xfrm>
          <a:off x="0" y="0"/>
          <a:ext cx="0" cy="0"/>
          <a:chOff x="0" y="0"/>
          <a:chExt cx="0" cy="0"/>
        </a:xfrm>
      </p:grpSpPr>
      <p:pic>
        <p:nvPicPr>
          <p:cNvPr id="5" name="Picture Placeholder 5" descr="A group of people playing a pat-a-cake singing game. In the foreground a trainee teacher is kneeling so she can be a partner for a young child ">
            <a:extLst>
              <a:ext uri="{FF2B5EF4-FFF2-40B4-BE49-F238E27FC236}">
                <a16:creationId xmlns:a16="http://schemas.microsoft.com/office/drawing/2014/main" id="{91EEBD10-5427-4CAC-9C2D-CEFFC4ADD2F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6095769" cy="687740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CF8BEB63-34C8-48C0-BC34-380C464C5DFB}"/>
              </a:ext>
            </a:extLst>
          </p:cNvPr>
          <p:cNvSpPr>
            <a:spLocks noGrp="1"/>
          </p:cNvSpPr>
          <p:nvPr>
            <p:ph type="title"/>
          </p:nvPr>
        </p:nvSpPr>
        <p:spPr>
          <a:xfrm>
            <a:off x="6300192" y="332656"/>
            <a:ext cx="2592288" cy="1152128"/>
          </a:xfrm>
        </p:spPr>
        <p:txBody>
          <a:bodyPr wrap="square" anchor="b">
            <a:normAutofit/>
          </a:bodyPr>
          <a:lstStyle/>
          <a:p>
            <a:r>
              <a:rPr lang="en-GB" dirty="0">
                <a:solidFill>
                  <a:schemeClr val="tx1"/>
                </a:solidFill>
              </a:rPr>
              <a:t>Today we will </a:t>
            </a:r>
          </a:p>
        </p:txBody>
      </p:sp>
      <p:sp>
        <p:nvSpPr>
          <p:cNvPr id="4" name="Content Placeholder 3">
            <a:extLst>
              <a:ext uri="{FF2B5EF4-FFF2-40B4-BE49-F238E27FC236}">
                <a16:creationId xmlns:a16="http://schemas.microsoft.com/office/drawing/2014/main" id="{0C96E818-B6B1-41EC-9DC7-6D145D097DCE}"/>
              </a:ext>
            </a:extLst>
          </p:cNvPr>
          <p:cNvSpPr>
            <a:spLocks noGrp="1"/>
          </p:cNvSpPr>
          <p:nvPr>
            <p:ph idx="12"/>
          </p:nvPr>
        </p:nvSpPr>
        <p:spPr>
          <a:xfrm>
            <a:off x="6300192" y="1628800"/>
            <a:ext cx="2592288" cy="4968552"/>
          </a:xfrm>
        </p:spPr>
        <p:txBody>
          <a:bodyPr wrap="square" anchor="t">
            <a:normAutofit fontScale="85000" lnSpcReduction="10000"/>
          </a:bodyPr>
          <a:lstStyle/>
          <a:p>
            <a:r>
              <a:rPr lang="en-GB" sz="2000" dirty="0">
                <a:solidFill>
                  <a:schemeClr val="tx1"/>
                </a:solidFill>
              </a:rPr>
              <a:t>Explore the schemes of s</a:t>
            </a:r>
            <a:r>
              <a:rPr lang="en-GB" sz="2000" b="0" i="0" dirty="0">
                <a:solidFill>
                  <a:schemeClr val="tx1"/>
                </a:solidFill>
                <a:effectLst/>
                <a:latin typeface="Arial" panose="020B0604020202020204" pitchFamily="34" charset="0"/>
              </a:rPr>
              <a:t>chemes of work for EYFS, KS1 and KS2 created by the Music Teachers’ Association as part of the Vaughan Williams Foundations’ #RVW150 celebrations </a:t>
            </a:r>
            <a:endParaRPr lang="en-GB" sz="2000" b="0" i="1" u="none" strike="noStrike" baseline="0" dirty="0">
              <a:solidFill>
                <a:schemeClr val="tx1"/>
              </a:solidFill>
            </a:endParaRPr>
          </a:p>
          <a:p>
            <a:r>
              <a:rPr lang="en-GB" sz="2000" dirty="0">
                <a:solidFill>
                  <a:schemeClr val="tx1"/>
                </a:solidFill>
              </a:rPr>
              <a:t>Early Years Foundation Stage – Overture: The Wasps</a:t>
            </a:r>
          </a:p>
          <a:p>
            <a:r>
              <a:rPr lang="en-GB" sz="2000" dirty="0">
                <a:solidFill>
                  <a:schemeClr val="tx1"/>
                </a:solidFill>
              </a:rPr>
              <a:t>Key stage 1 – Sinfonia </a:t>
            </a:r>
            <a:r>
              <a:rPr lang="en-GB" sz="2000" dirty="0" err="1">
                <a:solidFill>
                  <a:schemeClr val="tx1"/>
                </a:solidFill>
              </a:rPr>
              <a:t>Antartica</a:t>
            </a:r>
            <a:endParaRPr lang="en-GB" sz="2000" dirty="0">
              <a:solidFill>
                <a:schemeClr val="tx1"/>
              </a:solidFill>
            </a:endParaRPr>
          </a:p>
          <a:p>
            <a:r>
              <a:rPr lang="en-GB" sz="2000" dirty="0">
                <a:solidFill>
                  <a:schemeClr val="tx1"/>
                </a:solidFill>
              </a:rPr>
              <a:t>Key Stage 2 – Fantasia on a theme of Thomas Tallis </a:t>
            </a:r>
          </a:p>
          <a:p>
            <a:r>
              <a:rPr lang="en-GB" sz="2000" dirty="0">
                <a:solidFill>
                  <a:schemeClr val="tx1"/>
                </a:solidFill>
              </a:rPr>
              <a:t>View the resource at </a:t>
            </a:r>
            <a:r>
              <a:rPr lang="en-GB" sz="2000" u="sng" dirty="0">
                <a:solidFill>
                  <a:schemeClr val="tx1"/>
                </a:solidFill>
                <a:effectLst/>
                <a:ea typeface="Calibri" panose="020F0502020204030204" pitchFamily="34" charset="0"/>
                <a:hlinkClick r:id="rId3">
                  <a:extLst>
                    <a:ext uri="{A12FA001-AC4F-418D-AE19-62706E023703}">
                      <ahyp:hlinkClr xmlns:ahyp="http://schemas.microsoft.com/office/drawing/2018/hyperlinkcolor" val="tx"/>
                    </a:ext>
                  </a:extLst>
                </a:hlinkClick>
              </a:rPr>
              <a:t>https://www.musicteachers.org/rvw150/</a:t>
            </a:r>
            <a:endParaRPr lang="en-GB" sz="2000" dirty="0">
              <a:solidFill>
                <a:schemeClr val="tx1"/>
              </a:solidFill>
              <a:effectLst/>
              <a:ea typeface="Calibri" panose="020F0502020204030204" pitchFamily="34" charset="0"/>
            </a:endParaRPr>
          </a:p>
        </p:txBody>
      </p:sp>
      <p:sp>
        <p:nvSpPr>
          <p:cNvPr id="6" name="TextBox 5">
            <a:extLst>
              <a:ext uri="{FF2B5EF4-FFF2-40B4-BE49-F238E27FC236}">
                <a16:creationId xmlns:a16="http://schemas.microsoft.com/office/drawing/2014/main" id="{25F7165B-C4F7-45AA-BA97-BB64200A44EE}"/>
              </a:ext>
            </a:extLst>
          </p:cNvPr>
          <p:cNvSpPr txBox="1"/>
          <p:nvPr/>
        </p:nvSpPr>
        <p:spPr>
          <a:xfrm>
            <a:off x="179512" y="6309320"/>
            <a:ext cx="4392488" cy="369332"/>
          </a:xfrm>
          <a:prstGeom prst="rect">
            <a:avLst/>
          </a:prstGeom>
          <a:noFill/>
        </p:spPr>
        <p:txBody>
          <a:bodyPr wrap="square" rtlCol="0">
            <a:spAutoFit/>
          </a:bodyPr>
          <a:lstStyle/>
          <a:p>
            <a:r>
              <a:rPr lang="en-GB" sz="1800" dirty="0">
                <a:solidFill>
                  <a:schemeClr val="tx1"/>
                </a:solidFill>
                <a:latin typeface="+mn-lt"/>
              </a:rPr>
              <a:t>Musicianship games with Universal Voices</a:t>
            </a:r>
          </a:p>
        </p:txBody>
      </p:sp>
    </p:spTree>
    <p:extLst>
      <p:ext uri="{BB962C8B-B14F-4D97-AF65-F5344CB8AC3E}">
        <p14:creationId xmlns:p14="http://schemas.microsoft.com/office/powerpoint/2010/main" val="220532885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EA"/>
        </a:solidFill>
        <a:effectLst/>
      </p:bgPr>
    </p:bg>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115BCFDD-42F0-365F-92C3-115B2A0EA650}"/>
              </a:ext>
            </a:extLst>
          </p:cNvPr>
          <p:cNvGraphicFramePr>
            <a:graphicFrameLocks noGrp="1"/>
          </p:cNvGraphicFramePr>
          <p:nvPr>
            <p:ph idx="11"/>
          </p:nvPr>
        </p:nvGraphicFramePr>
        <p:xfrm>
          <a:off x="432595" y="620688"/>
          <a:ext cx="8278810" cy="5429736"/>
        </p:xfrm>
        <a:graphic>
          <a:graphicData uri="http://schemas.openxmlformats.org/drawingml/2006/table">
            <a:tbl>
              <a:tblPr firstRow="1" bandRow="1">
                <a:tableStyleId>{2D5ABB26-0587-4C30-8999-92F81FD0307C}</a:tableStyleId>
              </a:tblPr>
              <a:tblGrid>
                <a:gridCol w="906190">
                  <a:extLst>
                    <a:ext uri="{9D8B030D-6E8A-4147-A177-3AD203B41FA5}">
                      <a16:colId xmlns:a16="http://schemas.microsoft.com/office/drawing/2014/main" val="778105447"/>
                    </a:ext>
                  </a:extLst>
                </a:gridCol>
                <a:gridCol w="1865063">
                  <a:extLst>
                    <a:ext uri="{9D8B030D-6E8A-4147-A177-3AD203B41FA5}">
                      <a16:colId xmlns:a16="http://schemas.microsoft.com/office/drawing/2014/main" val="352202680"/>
                    </a:ext>
                  </a:extLst>
                </a:gridCol>
                <a:gridCol w="2557339">
                  <a:extLst>
                    <a:ext uri="{9D8B030D-6E8A-4147-A177-3AD203B41FA5}">
                      <a16:colId xmlns:a16="http://schemas.microsoft.com/office/drawing/2014/main" val="2120741026"/>
                    </a:ext>
                  </a:extLst>
                </a:gridCol>
                <a:gridCol w="1584176">
                  <a:extLst>
                    <a:ext uri="{9D8B030D-6E8A-4147-A177-3AD203B41FA5}">
                      <a16:colId xmlns:a16="http://schemas.microsoft.com/office/drawing/2014/main" val="567472574"/>
                    </a:ext>
                  </a:extLst>
                </a:gridCol>
                <a:gridCol w="1366042">
                  <a:extLst>
                    <a:ext uri="{9D8B030D-6E8A-4147-A177-3AD203B41FA5}">
                      <a16:colId xmlns:a16="http://schemas.microsoft.com/office/drawing/2014/main" val="2646214309"/>
                    </a:ext>
                  </a:extLst>
                </a:gridCol>
              </a:tblGrid>
              <a:tr h="796776">
                <a:tc>
                  <a:txBody>
                    <a:bodyPr/>
                    <a:lstStyle/>
                    <a:p>
                      <a:pPr algn="l"/>
                      <a:endParaRPr lang="en-GB" sz="1600" dirty="0"/>
                    </a:p>
                  </a:txBody>
                  <a:tcPr anchor="ct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England National Curriculum </a:t>
                      </a:r>
                    </a:p>
                  </a:txBody>
                  <a:tcPr anchor="ctr">
                    <a:lnB w="12700" cap="flat" cmpd="sng" algn="ctr">
                      <a:solidFill>
                        <a:schemeClr val="tx1"/>
                      </a:solidFill>
                      <a:prstDash val="solid"/>
                      <a:round/>
                      <a:headEnd type="none" w="med" len="med"/>
                      <a:tailEnd type="none" w="med" len="med"/>
                    </a:lnB>
                  </a:tcPr>
                </a:tc>
                <a:tc>
                  <a:txBody>
                    <a:bodyPr/>
                    <a:lstStyle/>
                    <a:p>
                      <a:pPr algn="l"/>
                      <a:r>
                        <a:rPr lang="en-GB" sz="1600" dirty="0"/>
                        <a:t>Scotland Curriculum for Excellence</a:t>
                      </a:r>
                    </a:p>
                  </a:txBody>
                  <a:tcPr anchor="ctr">
                    <a:lnB w="12700" cap="flat" cmpd="sng" algn="ctr">
                      <a:solidFill>
                        <a:schemeClr val="tx1"/>
                      </a:solidFill>
                      <a:prstDash val="solid"/>
                      <a:round/>
                      <a:headEnd type="none" w="med" len="med"/>
                      <a:tailEnd type="none" w="med" len="med"/>
                    </a:lnB>
                  </a:tcPr>
                </a:tc>
                <a:tc>
                  <a:txBody>
                    <a:bodyPr/>
                    <a:lstStyle/>
                    <a:p>
                      <a:pPr algn="l"/>
                      <a:r>
                        <a:rPr lang="en-GB" sz="1600" dirty="0"/>
                        <a:t>Curriculum for Wales</a:t>
                      </a:r>
                    </a:p>
                  </a:txBody>
                  <a:tcPr anchor="ctr">
                    <a:lnB w="12700" cap="flat" cmpd="sng" algn="ctr">
                      <a:solidFill>
                        <a:schemeClr val="tx1"/>
                      </a:solidFill>
                      <a:prstDash val="solid"/>
                      <a:round/>
                      <a:headEnd type="none" w="med" len="med"/>
                      <a:tailEnd type="none" w="med" len="med"/>
                    </a:lnB>
                  </a:tcPr>
                </a:tc>
                <a:tc>
                  <a:txBody>
                    <a:bodyPr/>
                    <a:lstStyle/>
                    <a:p>
                      <a:pPr algn="l"/>
                      <a:r>
                        <a:rPr lang="en-GB" sz="1600" dirty="0"/>
                        <a:t>Northern Ireland</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937638"/>
                  </a:ext>
                </a:extLst>
              </a:tr>
              <a:tr h="579120">
                <a:tc>
                  <a:txBody>
                    <a:bodyPr/>
                    <a:lstStyle/>
                    <a:p>
                      <a:r>
                        <a:rPr lang="en-GB" sz="1600" dirty="0"/>
                        <a:t>10-11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KS2: Year 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Second level: </a:t>
                      </a:r>
                      <a:r>
                        <a:rPr lang="en-GB" sz="1600"/>
                        <a:t>Primary 6</a:t>
                      </a:r>
                      <a:endParaRPr lang="en-GB" sz="1600"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7</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705004"/>
                  </a:ext>
                </a:extLst>
              </a:tr>
              <a:tr h="579120">
                <a:tc>
                  <a:txBody>
                    <a:bodyPr/>
                    <a:lstStyle/>
                    <a:p>
                      <a:r>
                        <a:rPr lang="en-GB" sz="1600" dirty="0"/>
                        <a:t>9-10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KS2: Year 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Second level: Primary 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2047783"/>
                  </a:ext>
                </a:extLst>
              </a:tr>
              <a:tr h="579120">
                <a:tc>
                  <a:txBody>
                    <a:bodyPr/>
                    <a:lstStyle/>
                    <a:p>
                      <a:r>
                        <a:rPr lang="en-GB" sz="1600" dirty="0"/>
                        <a:t>8-9</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KS2: Year 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Second level: Primary 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4951057"/>
                  </a:ext>
                </a:extLst>
              </a:tr>
              <a:tr h="579120">
                <a:tc>
                  <a:txBody>
                    <a:bodyPr/>
                    <a:lstStyle/>
                    <a:p>
                      <a:r>
                        <a:rPr lang="en-GB" sz="1600" dirty="0"/>
                        <a:t>7-8</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KS2: Year 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First level: Primary 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0492131"/>
                  </a:ext>
                </a:extLst>
              </a:tr>
              <a:tr h="579120">
                <a:tc>
                  <a:txBody>
                    <a:bodyPr/>
                    <a:lstStyle/>
                    <a:p>
                      <a:r>
                        <a:rPr lang="en-GB" sz="1600" dirty="0"/>
                        <a:t>6-7</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KS1: Year 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First level: Primary 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6853502"/>
                  </a:ext>
                </a:extLst>
              </a:tr>
              <a:tr h="579120">
                <a:tc>
                  <a:txBody>
                    <a:bodyPr/>
                    <a:lstStyle/>
                    <a:p>
                      <a:r>
                        <a:rPr lang="en-GB" sz="1600" dirty="0"/>
                        <a:t>5-6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KS1: Year 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First level: Primary 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534455"/>
                  </a:ext>
                </a:extLst>
              </a:tr>
              <a:tr h="579120">
                <a:tc>
                  <a:txBody>
                    <a:bodyPr/>
                    <a:lstStyle/>
                    <a:p>
                      <a:r>
                        <a:rPr lang="en-GB" sz="1600" dirty="0"/>
                        <a:t>4-5</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EYFS: Reception</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Early level</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a:t>Reception</a:t>
                      </a:r>
                      <a:endParaRPr lang="en-GB" sz="1600"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Year 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0504167"/>
                  </a:ext>
                </a:extLst>
              </a:tr>
              <a:tr h="579120">
                <a:tc>
                  <a:txBody>
                    <a:bodyPr/>
                    <a:lstStyle/>
                    <a:p>
                      <a:r>
                        <a:rPr lang="en-GB" sz="1600" dirty="0"/>
                        <a:t>3-4</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Nursery / EYFS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Nursery / Early level </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Nursery / Pre-school</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dirty="0"/>
                        <a:t>Pre-school</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6611045"/>
                  </a:ext>
                </a:extLst>
              </a:tr>
            </a:tbl>
          </a:graphicData>
        </a:graphic>
      </p:graphicFrame>
    </p:spTree>
    <p:extLst>
      <p:ext uri="{BB962C8B-B14F-4D97-AF65-F5344CB8AC3E}">
        <p14:creationId xmlns:p14="http://schemas.microsoft.com/office/powerpoint/2010/main" val="18632872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78380B-2E68-C0BC-D6DE-143563773AE1}"/>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pPr>
                <a:spcAft>
                  <a:spcPts val="600"/>
                </a:spcAft>
              </a:pPr>
              <a:t>4</a:t>
            </a:fld>
            <a:endParaRPr lang="en-GB" altLang="en-US"/>
          </a:p>
        </p:txBody>
      </p:sp>
      <p:pic>
        <p:nvPicPr>
          <p:cNvPr id="9" name="Picture 8" descr="A picture of Ralph Vaughan Williams&#10;">
            <a:extLst>
              <a:ext uri="{FF2B5EF4-FFF2-40B4-BE49-F238E27FC236}">
                <a16:creationId xmlns:a16="http://schemas.microsoft.com/office/drawing/2014/main" id="{0D7DD1B2-D7D4-B293-00A5-E8D0B18B7BC0}"/>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0"/>
            <a:ext cx="6095749" cy="6877394"/>
          </a:xfrm>
          <a:prstGeom prst="rect">
            <a:avLst/>
          </a:prstGeom>
          <a:noFill/>
          <a:ln>
            <a:noFill/>
          </a:ln>
        </p:spPr>
      </p:pic>
      <p:sp>
        <p:nvSpPr>
          <p:cNvPr id="4" name="Title 3">
            <a:extLst>
              <a:ext uri="{FF2B5EF4-FFF2-40B4-BE49-F238E27FC236}">
                <a16:creationId xmlns:a16="http://schemas.microsoft.com/office/drawing/2014/main" id="{FA2AF527-7A26-14CE-842A-A59CF02EDAAC}"/>
              </a:ext>
            </a:extLst>
          </p:cNvPr>
          <p:cNvSpPr>
            <a:spLocks noGrp="1"/>
          </p:cNvSpPr>
          <p:nvPr>
            <p:ph type="title"/>
          </p:nvPr>
        </p:nvSpPr>
        <p:spPr>
          <a:xfrm>
            <a:off x="6300192" y="332656"/>
            <a:ext cx="2592288" cy="1730144"/>
          </a:xfrm>
        </p:spPr>
        <p:txBody>
          <a:bodyPr wrap="square" anchor="b">
            <a:normAutofit/>
          </a:bodyPr>
          <a:lstStyle/>
          <a:p>
            <a:r>
              <a:rPr lang="en-GB" dirty="0"/>
              <a:t>Ralph Vaughan Williams (1872 – 1958) </a:t>
            </a:r>
          </a:p>
        </p:txBody>
      </p:sp>
      <p:sp>
        <p:nvSpPr>
          <p:cNvPr id="2" name="Content Placeholder 1">
            <a:extLst>
              <a:ext uri="{FF2B5EF4-FFF2-40B4-BE49-F238E27FC236}">
                <a16:creationId xmlns:a16="http://schemas.microsoft.com/office/drawing/2014/main" id="{DF3D682D-B1D9-E1D0-C063-1C8373E32777}"/>
              </a:ext>
            </a:extLst>
          </p:cNvPr>
          <p:cNvSpPr>
            <a:spLocks noGrp="1"/>
          </p:cNvSpPr>
          <p:nvPr>
            <p:ph sz="quarter" idx="12"/>
          </p:nvPr>
        </p:nvSpPr>
        <p:spPr>
          <a:xfrm>
            <a:off x="6300192" y="2214000"/>
            <a:ext cx="2592288" cy="4383352"/>
          </a:xfrm>
        </p:spPr>
        <p:txBody>
          <a:bodyPr wrap="square" anchor="t">
            <a:normAutofit/>
          </a:bodyPr>
          <a:lstStyle/>
          <a:p>
            <a:r>
              <a:rPr lang="en-GB" dirty="0">
                <a:hlinkClick r:id="rId4"/>
              </a:rPr>
              <a:t>Ralph Vaughan Williams Society</a:t>
            </a:r>
            <a:endParaRPr lang="en-GB" dirty="0"/>
          </a:p>
          <a:p>
            <a:r>
              <a:rPr lang="en-GB" dirty="0">
                <a:hlinkClick r:id="rId5"/>
              </a:rPr>
              <a:t>BBC Radio 3: Discovering the music of RVW</a:t>
            </a:r>
            <a:r>
              <a:rPr lang="en-GB" dirty="0"/>
              <a:t>  </a:t>
            </a:r>
          </a:p>
        </p:txBody>
      </p:sp>
    </p:spTree>
    <p:extLst>
      <p:ext uri="{BB962C8B-B14F-4D97-AF65-F5344CB8AC3E}">
        <p14:creationId xmlns:p14="http://schemas.microsoft.com/office/powerpoint/2010/main" val="372272836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DE1DB4-D080-ED56-1894-69826219BFEC}"/>
              </a:ext>
            </a:extLst>
          </p:cNvPr>
          <p:cNvSpPr>
            <a:spLocks noGrp="1"/>
          </p:cNvSpPr>
          <p:nvPr>
            <p:ph idx="1"/>
          </p:nvPr>
        </p:nvSpPr>
        <p:spPr/>
        <p:txBody>
          <a:bodyPr/>
          <a:lstStyle/>
          <a:p>
            <a:r>
              <a:rPr lang="en-GB" sz="2000" b="1" dirty="0">
                <a:solidFill>
                  <a:schemeClr val="tx1"/>
                </a:solidFill>
                <a:effectLst/>
                <a:ea typeface="Calibri" panose="020F0502020204030204" pitchFamily="34" charset="0"/>
              </a:rPr>
              <a:t>Innocent ears </a:t>
            </a:r>
            <a:r>
              <a:rPr lang="en-GB" sz="2000" dirty="0">
                <a:solidFill>
                  <a:schemeClr val="tx1"/>
                </a:solidFill>
                <a:effectLst/>
                <a:ea typeface="Calibri" panose="020F0502020204030204" pitchFamily="34" charset="0"/>
              </a:rPr>
              <a:t>– a wide range of responses</a:t>
            </a:r>
          </a:p>
          <a:p>
            <a:r>
              <a:rPr lang="en-GB" sz="2000" b="1" dirty="0">
                <a:solidFill>
                  <a:schemeClr val="tx1"/>
                </a:solidFill>
                <a:ea typeface="Calibri" panose="020F0502020204030204" pitchFamily="34" charset="0"/>
              </a:rPr>
              <a:t>No one *right* answer </a:t>
            </a:r>
            <a:r>
              <a:rPr lang="en-GB" sz="2000" dirty="0">
                <a:solidFill>
                  <a:schemeClr val="tx1"/>
                </a:solidFill>
                <a:ea typeface="Calibri" panose="020F0502020204030204" pitchFamily="34" charset="0"/>
              </a:rPr>
              <a:t>- </a:t>
            </a:r>
            <a:r>
              <a:rPr lang="en-GB" sz="2000" dirty="0">
                <a:solidFill>
                  <a:schemeClr val="tx1"/>
                </a:solidFill>
                <a:effectLst/>
                <a:ea typeface="Calibri" panose="020F0502020204030204" pitchFamily="34" charset="0"/>
              </a:rPr>
              <a:t>Let the children explore how the music makes them feel so they can determine what the music inspires them to do in their own creative responses. </a:t>
            </a:r>
          </a:p>
          <a:p>
            <a:r>
              <a:rPr lang="en-GB" sz="2000" dirty="0">
                <a:solidFill>
                  <a:schemeClr val="tx1"/>
                </a:solidFill>
                <a:effectLst/>
                <a:ea typeface="Calibri" panose="020F0502020204030204" pitchFamily="34" charset="0"/>
              </a:rPr>
              <a:t>A child’s verbal response to music requires them to </a:t>
            </a:r>
            <a:r>
              <a:rPr lang="en-GB" sz="2000" b="1" dirty="0">
                <a:solidFill>
                  <a:schemeClr val="tx1"/>
                </a:solidFill>
                <a:effectLst/>
                <a:ea typeface="Calibri" panose="020F0502020204030204" pitchFamily="34" charset="0"/>
              </a:rPr>
              <a:t>identify, discriminate and analyse </a:t>
            </a:r>
            <a:r>
              <a:rPr lang="en-GB" sz="2000" dirty="0">
                <a:solidFill>
                  <a:schemeClr val="tx1"/>
                </a:solidFill>
                <a:effectLst/>
                <a:ea typeface="Calibri" panose="020F0502020204030204" pitchFamily="34" charset="0"/>
              </a:rPr>
              <a:t>in spoken language what they are hearing and their non-verbal responses to the music. </a:t>
            </a:r>
          </a:p>
          <a:p>
            <a:r>
              <a:rPr lang="en-GB" sz="2000" dirty="0">
                <a:solidFill>
                  <a:schemeClr val="tx1"/>
                </a:solidFill>
                <a:effectLst/>
                <a:ea typeface="Calibri" panose="020F0502020204030204" pitchFamily="34" charset="0"/>
              </a:rPr>
              <a:t>‘Articulate and justify answers, arguments and opinions; and give well-structured descriptions, explanations and narratives for different purposes, including for expressing feelings’ (English National Curriculum: Statutory guidance for spoken language). </a:t>
            </a:r>
          </a:p>
          <a:p>
            <a:r>
              <a:rPr lang="en-GB" sz="2000" b="1" dirty="0">
                <a:solidFill>
                  <a:schemeClr val="tx1"/>
                </a:solidFill>
                <a:ea typeface="Calibri" panose="020F0502020204030204" pitchFamily="34" charset="0"/>
              </a:rPr>
              <a:t>M</a:t>
            </a:r>
            <a:r>
              <a:rPr lang="en-GB" sz="2000" b="1" dirty="0">
                <a:solidFill>
                  <a:schemeClr val="tx1"/>
                </a:solidFill>
                <a:effectLst/>
                <a:ea typeface="Calibri" panose="020F0502020204030204" pitchFamily="34" charset="0"/>
              </a:rPr>
              <a:t>usical concept </a:t>
            </a:r>
            <a:r>
              <a:rPr lang="en-GB" sz="2000" dirty="0">
                <a:solidFill>
                  <a:schemeClr val="tx1"/>
                </a:solidFill>
                <a:effectLst/>
                <a:ea typeface="Calibri" panose="020F0502020204030204" pitchFamily="34" charset="0"/>
              </a:rPr>
              <a:t>pairs focus on the </a:t>
            </a:r>
            <a:r>
              <a:rPr lang="en-GB" sz="2000" b="1" dirty="0">
                <a:solidFill>
                  <a:schemeClr val="tx1"/>
                </a:solidFill>
                <a:effectLst/>
                <a:ea typeface="Calibri" panose="020F0502020204030204" pitchFamily="34" charset="0"/>
              </a:rPr>
              <a:t>quality of the sound </a:t>
            </a:r>
            <a:r>
              <a:rPr lang="en-GB" sz="2000" dirty="0">
                <a:solidFill>
                  <a:schemeClr val="tx1"/>
                </a:solidFill>
                <a:effectLst/>
                <a:ea typeface="Calibri" panose="020F0502020204030204" pitchFamily="34" charset="0"/>
              </a:rPr>
              <a:t>and help childre</a:t>
            </a:r>
            <a:r>
              <a:rPr lang="en-GB" sz="2000" dirty="0">
                <a:solidFill>
                  <a:schemeClr val="tx1"/>
                </a:solidFill>
                <a:ea typeface="Calibri" panose="020F0502020204030204" pitchFamily="34" charset="0"/>
              </a:rPr>
              <a:t>n to </a:t>
            </a:r>
            <a:r>
              <a:rPr lang="en-GB" sz="2000" b="1" dirty="0">
                <a:solidFill>
                  <a:schemeClr val="tx1"/>
                </a:solidFill>
                <a:effectLst/>
                <a:ea typeface="Calibri" panose="020F0502020204030204" pitchFamily="34" charset="0"/>
              </a:rPr>
              <a:t>analyse the effect of combinations of sounds </a:t>
            </a:r>
            <a:r>
              <a:rPr lang="en-GB" sz="2000" dirty="0">
                <a:solidFill>
                  <a:schemeClr val="tx1"/>
                </a:solidFill>
                <a:effectLst/>
                <a:ea typeface="Calibri" panose="020F0502020204030204" pitchFamily="34" charset="0"/>
              </a:rPr>
              <a:t>in the musical texture. </a:t>
            </a:r>
          </a:p>
          <a:p>
            <a:endParaRPr lang="en-GB" sz="2000" dirty="0">
              <a:solidFill>
                <a:schemeClr val="tx1"/>
              </a:solidFill>
              <a:effectLst/>
              <a:ea typeface="Calibri" panose="020F0502020204030204" pitchFamily="34" charset="0"/>
            </a:endParaRPr>
          </a:p>
          <a:p>
            <a:endParaRPr lang="en-GB" dirty="0">
              <a:solidFill>
                <a:schemeClr val="tx1"/>
              </a:solidFill>
            </a:endParaRPr>
          </a:p>
        </p:txBody>
      </p:sp>
      <p:sp>
        <p:nvSpPr>
          <p:cNvPr id="3" name="Slide Number Placeholder 2">
            <a:extLst>
              <a:ext uri="{FF2B5EF4-FFF2-40B4-BE49-F238E27FC236}">
                <a16:creationId xmlns:a16="http://schemas.microsoft.com/office/drawing/2014/main" id="{49A112E0-7E85-2005-E4CD-3F8C97545DB4}"/>
              </a:ext>
            </a:extLst>
          </p:cNvPr>
          <p:cNvSpPr>
            <a:spLocks noGrp="1"/>
          </p:cNvSpPr>
          <p:nvPr>
            <p:ph type="sldNum" sz="quarter" idx="10"/>
          </p:nvPr>
        </p:nvSpPr>
        <p:spPr/>
        <p:txBody>
          <a:bodyPr/>
          <a:lstStyle/>
          <a:p>
            <a:fld id="{DCF6A46F-80AB-49F3-8C7E-9717ED945456}" type="slidenum">
              <a:rPr lang="en-GB" altLang="en-US" smtClean="0"/>
              <a:pPr/>
              <a:t>5</a:t>
            </a:fld>
            <a:endParaRPr lang="en-GB" altLang="en-US"/>
          </a:p>
        </p:txBody>
      </p:sp>
      <p:sp>
        <p:nvSpPr>
          <p:cNvPr id="4" name="Title 3">
            <a:extLst>
              <a:ext uri="{FF2B5EF4-FFF2-40B4-BE49-F238E27FC236}">
                <a16:creationId xmlns:a16="http://schemas.microsoft.com/office/drawing/2014/main" id="{B9B397B5-260B-6456-A076-D2E49D7071C3}"/>
              </a:ext>
            </a:extLst>
          </p:cNvPr>
          <p:cNvSpPr>
            <a:spLocks noGrp="1"/>
          </p:cNvSpPr>
          <p:nvPr>
            <p:ph type="title"/>
          </p:nvPr>
        </p:nvSpPr>
        <p:spPr/>
        <p:txBody>
          <a:bodyPr/>
          <a:lstStyle/>
          <a:p>
            <a:r>
              <a:rPr lang="en-GB" dirty="0">
                <a:solidFill>
                  <a:schemeClr val="tx1"/>
                </a:solidFill>
              </a:rPr>
              <a:t>Innocent ears</a:t>
            </a:r>
          </a:p>
        </p:txBody>
      </p:sp>
    </p:spTree>
    <p:extLst>
      <p:ext uri="{BB962C8B-B14F-4D97-AF65-F5344CB8AC3E}">
        <p14:creationId xmlns:p14="http://schemas.microsoft.com/office/powerpoint/2010/main" val="7458829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36444A-675A-6BCC-CE2C-3D0696101A97}"/>
              </a:ext>
            </a:extLst>
          </p:cNvPr>
          <p:cNvSpPr>
            <a:spLocks noGrp="1"/>
          </p:cNvSpPr>
          <p:nvPr>
            <p:ph type="title"/>
          </p:nvPr>
        </p:nvSpPr>
        <p:spPr>
          <a:xfrm>
            <a:off x="424800" y="548680"/>
            <a:ext cx="8280000" cy="1015200"/>
          </a:xfrm>
        </p:spPr>
        <p:txBody>
          <a:bodyPr wrap="none" anchor="b">
            <a:normAutofit/>
          </a:bodyPr>
          <a:lstStyle/>
          <a:p>
            <a:r>
              <a:rPr lang="en-GB" dirty="0"/>
              <a:t>Early Years Foundation Stage</a:t>
            </a:r>
          </a:p>
        </p:txBody>
      </p:sp>
      <p:sp>
        <p:nvSpPr>
          <p:cNvPr id="3" name="Slide Number Placeholder 2">
            <a:extLst>
              <a:ext uri="{FF2B5EF4-FFF2-40B4-BE49-F238E27FC236}">
                <a16:creationId xmlns:a16="http://schemas.microsoft.com/office/drawing/2014/main" id="{28558C38-8085-DF38-FDAE-DD5F81E00D5F}"/>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pPr>
                <a:spcAft>
                  <a:spcPts val="600"/>
                </a:spcAft>
              </a:pPr>
              <a:t>6</a:t>
            </a:fld>
            <a:endParaRPr lang="en-GB" altLang="en-US"/>
          </a:p>
        </p:txBody>
      </p:sp>
      <p:sp>
        <p:nvSpPr>
          <p:cNvPr id="2" name="Content Placeholder 1">
            <a:extLst>
              <a:ext uri="{FF2B5EF4-FFF2-40B4-BE49-F238E27FC236}">
                <a16:creationId xmlns:a16="http://schemas.microsoft.com/office/drawing/2014/main" id="{7ECE8B51-19C4-88AF-A473-AB341356BF48}"/>
              </a:ext>
            </a:extLst>
          </p:cNvPr>
          <p:cNvSpPr>
            <a:spLocks noGrp="1"/>
          </p:cNvSpPr>
          <p:nvPr>
            <p:ph idx="11"/>
          </p:nvPr>
        </p:nvSpPr>
        <p:spPr>
          <a:xfrm>
            <a:off x="424799" y="1717200"/>
            <a:ext cx="4023121" cy="4086773"/>
          </a:xfrm>
        </p:spPr>
        <p:txBody>
          <a:bodyPr wrap="square" anchor="t">
            <a:normAutofit/>
          </a:bodyPr>
          <a:lstStyle/>
          <a:p>
            <a:r>
              <a:rPr lang="en-GB" dirty="0"/>
              <a:t>Imelda Shirley</a:t>
            </a:r>
          </a:p>
          <a:p>
            <a:r>
              <a:rPr lang="en-GB" dirty="0"/>
              <a:t>Overture: The Wasps (1909) </a:t>
            </a:r>
          </a:p>
          <a:p>
            <a:pPr marL="0" indent="0">
              <a:buNone/>
            </a:pPr>
            <a:br>
              <a:rPr lang="en-GB" dirty="0"/>
            </a:br>
            <a:endParaRPr lang="en-GB" dirty="0"/>
          </a:p>
        </p:txBody>
      </p:sp>
      <p:pic>
        <p:nvPicPr>
          <p:cNvPr id="8" name="Picture 7" descr="Logo&#10;&#10;Description automatically generated">
            <a:extLst>
              <a:ext uri="{FF2B5EF4-FFF2-40B4-BE49-F238E27FC236}">
                <a16:creationId xmlns:a16="http://schemas.microsoft.com/office/drawing/2014/main" id="{E8F72DD2-926E-CF7F-B399-26F20C1559A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664923" y="1854632"/>
            <a:ext cx="4023121" cy="3811907"/>
          </a:xfrm>
          <a:prstGeom prst="rect">
            <a:avLst/>
          </a:prstGeom>
          <a:noFill/>
        </p:spPr>
      </p:pic>
    </p:spTree>
    <p:extLst>
      <p:ext uri="{BB962C8B-B14F-4D97-AF65-F5344CB8AC3E}">
        <p14:creationId xmlns:p14="http://schemas.microsoft.com/office/powerpoint/2010/main" val="135471582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558C38-8085-DF38-FDAE-DD5F81E00D5F}"/>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pPr>
                <a:spcAft>
                  <a:spcPts val="600"/>
                </a:spcAft>
              </a:pPr>
              <a:t>7</a:t>
            </a:fld>
            <a:endParaRPr lang="en-GB" altLang="en-US"/>
          </a:p>
        </p:txBody>
      </p:sp>
      <p:sp>
        <p:nvSpPr>
          <p:cNvPr id="2" name="TextBox 1">
            <a:extLst>
              <a:ext uri="{FF2B5EF4-FFF2-40B4-BE49-F238E27FC236}">
                <a16:creationId xmlns:a16="http://schemas.microsoft.com/office/drawing/2014/main" id="{05A4371E-B7D6-9762-0BEE-895541491ACD}"/>
              </a:ext>
            </a:extLst>
          </p:cNvPr>
          <p:cNvSpPr txBox="1"/>
          <p:nvPr/>
        </p:nvSpPr>
        <p:spPr>
          <a:xfrm>
            <a:off x="683568" y="980728"/>
            <a:ext cx="8280920" cy="3231654"/>
          </a:xfrm>
          <a:prstGeom prst="rect">
            <a:avLst/>
          </a:prstGeom>
          <a:noFill/>
        </p:spPr>
        <p:txBody>
          <a:bodyPr wrap="square" rtlCol="0">
            <a:spAutoFit/>
          </a:bodyPr>
          <a:lstStyle/>
          <a:p>
            <a:r>
              <a:rPr lang="en-GB" sz="3600" dirty="0">
                <a:solidFill>
                  <a:schemeClr val="bg1"/>
                </a:solidFill>
              </a:rPr>
              <a:t>EYFS Scheme of Work</a:t>
            </a:r>
          </a:p>
          <a:p>
            <a:endParaRPr lang="en-GB" sz="3600" dirty="0">
              <a:solidFill>
                <a:schemeClr val="bg1"/>
              </a:solidFill>
            </a:endParaRPr>
          </a:p>
          <a:p>
            <a:r>
              <a:rPr lang="en-GB" sz="3600" dirty="0">
                <a:solidFill>
                  <a:schemeClr val="bg1"/>
                </a:solidFill>
              </a:rPr>
              <a:t>Ralph Vaughan Williams</a:t>
            </a:r>
          </a:p>
          <a:p>
            <a:r>
              <a:rPr lang="en-GB" sz="3600" dirty="0">
                <a:solidFill>
                  <a:schemeClr val="bg1"/>
                </a:solidFill>
              </a:rPr>
              <a:t>Overture – The Wasps</a:t>
            </a:r>
          </a:p>
          <a:p>
            <a:endParaRPr lang="en-US" dirty="0">
              <a:solidFill>
                <a:srgbClr val="424F90"/>
              </a:solidFill>
              <a:hlinkClick r:id="rId2">
                <a:extLst>
                  <a:ext uri="{A12FA001-AC4F-418D-AE19-62706E023703}">
                    <ahyp:hlinkClr xmlns:ahyp="http://schemas.microsoft.com/office/drawing/2018/hyperlinkcolor" val="tx"/>
                  </a:ext>
                </a:extLst>
              </a:hlinkClick>
            </a:endParaRPr>
          </a:p>
          <a:p>
            <a:endParaRPr lang="en-US" dirty="0">
              <a:solidFill>
                <a:srgbClr val="424F90"/>
              </a:solidFill>
              <a:hlinkClick r:id="rId2">
                <a:extLst>
                  <a:ext uri="{A12FA001-AC4F-418D-AE19-62706E023703}">
                    <ahyp:hlinkClr xmlns:ahyp="http://schemas.microsoft.com/office/drawing/2018/hyperlinkcolor" val="tx"/>
                  </a:ext>
                </a:extLst>
              </a:hlinkClick>
            </a:endParaRPr>
          </a:p>
          <a:p>
            <a:r>
              <a:rPr lang="en-US" dirty="0">
                <a:solidFill>
                  <a:schemeClr val="bg1"/>
                </a:solidFill>
                <a:hlinkClick r:id="rId2">
                  <a:extLst>
                    <a:ext uri="{A12FA001-AC4F-418D-AE19-62706E023703}">
                      <ahyp:hlinkClr xmlns:ahyp="http://schemas.microsoft.com/office/drawing/2018/hyperlinkcolor" val="tx"/>
                    </a:ext>
                  </a:extLst>
                </a:hlinkClick>
              </a:rPr>
              <a:t>Click here to watch on YouTube</a:t>
            </a:r>
            <a:endParaRPr lang="en-GB" dirty="0">
              <a:solidFill>
                <a:schemeClr val="bg1"/>
              </a:solidFill>
              <a:latin typeface="+mn-lt"/>
            </a:endParaRPr>
          </a:p>
        </p:txBody>
      </p:sp>
    </p:spTree>
    <p:extLst>
      <p:ext uri="{BB962C8B-B14F-4D97-AF65-F5344CB8AC3E}">
        <p14:creationId xmlns:p14="http://schemas.microsoft.com/office/powerpoint/2010/main" val="123355802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36444A-675A-6BCC-CE2C-3D0696101A97}"/>
              </a:ext>
            </a:extLst>
          </p:cNvPr>
          <p:cNvSpPr>
            <a:spLocks noGrp="1"/>
          </p:cNvSpPr>
          <p:nvPr>
            <p:ph type="title"/>
          </p:nvPr>
        </p:nvSpPr>
        <p:spPr>
          <a:xfrm>
            <a:off x="424800" y="548680"/>
            <a:ext cx="8280000" cy="1015200"/>
          </a:xfrm>
        </p:spPr>
        <p:txBody>
          <a:bodyPr wrap="none" anchor="b">
            <a:normAutofit/>
          </a:bodyPr>
          <a:lstStyle/>
          <a:p>
            <a:r>
              <a:rPr lang="en-GB" dirty="0">
                <a:solidFill>
                  <a:schemeClr val="tx1"/>
                </a:solidFill>
              </a:rPr>
              <a:t>Early Years Foundation Stage</a:t>
            </a:r>
          </a:p>
        </p:txBody>
      </p:sp>
      <p:sp>
        <p:nvSpPr>
          <p:cNvPr id="3" name="Slide Number Placeholder 2">
            <a:extLst>
              <a:ext uri="{FF2B5EF4-FFF2-40B4-BE49-F238E27FC236}">
                <a16:creationId xmlns:a16="http://schemas.microsoft.com/office/drawing/2014/main" id="{28558C38-8085-DF38-FDAE-DD5F81E00D5F}"/>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solidFill>
                  <a:schemeClr val="tx1"/>
                </a:solidFill>
              </a:rPr>
              <a:pPr>
                <a:spcAft>
                  <a:spcPts val="600"/>
                </a:spcAft>
              </a:pPr>
              <a:t>8</a:t>
            </a:fld>
            <a:endParaRPr lang="en-GB" altLang="en-US">
              <a:solidFill>
                <a:schemeClr val="tx1"/>
              </a:solidFill>
            </a:endParaRPr>
          </a:p>
        </p:txBody>
      </p:sp>
      <p:sp>
        <p:nvSpPr>
          <p:cNvPr id="2" name="Content Placeholder 1">
            <a:extLst>
              <a:ext uri="{FF2B5EF4-FFF2-40B4-BE49-F238E27FC236}">
                <a16:creationId xmlns:a16="http://schemas.microsoft.com/office/drawing/2014/main" id="{7ECE8B51-19C4-88AF-A473-AB341356BF48}"/>
              </a:ext>
            </a:extLst>
          </p:cNvPr>
          <p:cNvSpPr>
            <a:spLocks noGrp="1"/>
          </p:cNvSpPr>
          <p:nvPr>
            <p:ph idx="11"/>
          </p:nvPr>
        </p:nvSpPr>
        <p:spPr>
          <a:xfrm>
            <a:off x="424799" y="1717200"/>
            <a:ext cx="4023121" cy="4086773"/>
          </a:xfrm>
        </p:spPr>
        <p:txBody>
          <a:bodyPr wrap="square" anchor="t">
            <a:normAutofit/>
          </a:bodyPr>
          <a:lstStyle/>
          <a:p>
            <a:r>
              <a:rPr lang="en-GB" dirty="0">
                <a:solidFill>
                  <a:schemeClr val="tx1"/>
                </a:solidFill>
              </a:rPr>
              <a:t>Sitting in the garden</a:t>
            </a:r>
          </a:p>
          <a:p>
            <a:pPr marL="0" indent="0">
              <a:buNone/>
            </a:pPr>
            <a:endParaRPr lang="en-GB" dirty="0">
              <a:solidFill>
                <a:schemeClr val="tx1"/>
              </a:solidFill>
            </a:endParaRPr>
          </a:p>
        </p:txBody>
      </p:sp>
      <p:graphicFrame>
        <p:nvGraphicFramePr>
          <p:cNvPr id="6" name="Diagram 5">
            <a:extLst>
              <a:ext uri="{FF2B5EF4-FFF2-40B4-BE49-F238E27FC236}">
                <a16:creationId xmlns:a16="http://schemas.microsoft.com/office/drawing/2014/main" id="{57E93AAB-33D1-1EC0-87E8-9EE5BECE3ED2}"/>
              </a:ext>
            </a:extLst>
          </p:cNvPr>
          <p:cNvGraphicFramePr/>
          <p:nvPr>
            <p:extLst>
              <p:ext uri="{D42A27DB-BD31-4B8C-83A1-F6EECF244321}">
                <p14:modId xmlns:p14="http://schemas.microsoft.com/office/powerpoint/2010/main" val="1358366204"/>
              </p:ext>
            </p:extLst>
          </p:nvPr>
        </p:nvGraphicFramePr>
        <p:xfrm>
          <a:off x="678712" y="2281352"/>
          <a:ext cx="799288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749123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4F98A-2BC3-D17E-E423-E6855EDA1024}"/>
              </a:ext>
            </a:extLst>
          </p:cNvPr>
          <p:cNvSpPr>
            <a:spLocks noGrp="1"/>
          </p:cNvSpPr>
          <p:nvPr>
            <p:ph type="title"/>
          </p:nvPr>
        </p:nvSpPr>
        <p:spPr/>
        <p:txBody>
          <a:bodyPr wrap="none" anchor="b">
            <a:normAutofit/>
          </a:bodyPr>
          <a:lstStyle/>
          <a:p>
            <a:r>
              <a:rPr lang="en-GB" dirty="0"/>
              <a:t>Key Stage 1</a:t>
            </a:r>
          </a:p>
        </p:txBody>
      </p:sp>
      <p:sp>
        <p:nvSpPr>
          <p:cNvPr id="3" name="Slide Number Placeholder 2">
            <a:extLst>
              <a:ext uri="{FF2B5EF4-FFF2-40B4-BE49-F238E27FC236}">
                <a16:creationId xmlns:a16="http://schemas.microsoft.com/office/drawing/2014/main" id="{0CA08469-CF57-94F7-4901-2D23FD484690}"/>
              </a:ext>
            </a:extLst>
          </p:cNvPr>
          <p:cNvSpPr>
            <a:spLocks noGrp="1"/>
          </p:cNvSpPr>
          <p:nvPr>
            <p:ph type="sldNum" sz="quarter" idx="10"/>
          </p:nvPr>
        </p:nvSpPr>
        <p:spPr/>
        <p:txBody>
          <a:bodyPr wrap="square" anchor="t">
            <a:normAutofit/>
          </a:bodyPr>
          <a:lstStyle/>
          <a:p>
            <a:pPr>
              <a:spcAft>
                <a:spcPts val="600"/>
              </a:spcAft>
            </a:pPr>
            <a:fld id="{7D9A8A42-CDD3-483B-A525-DE73108F9D72}" type="slidenum">
              <a:rPr lang="en-GB" altLang="en-US" smtClean="0"/>
              <a:pPr>
                <a:spcAft>
                  <a:spcPts val="600"/>
                </a:spcAft>
              </a:pPr>
              <a:t>9</a:t>
            </a:fld>
            <a:endParaRPr lang="en-GB" altLang="en-US"/>
          </a:p>
        </p:txBody>
      </p:sp>
      <p:sp>
        <p:nvSpPr>
          <p:cNvPr id="4" name="Content Placeholder 3">
            <a:extLst>
              <a:ext uri="{FF2B5EF4-FFF2-40B4-BE49-F238E27FC236}">
                <a16:creationId xmlns:a16="http://schemas.microsoft.com/office/drawing/2014/main" id="{56378FB0-5926-34CA-086D-2F4CF73DBBE0}"/>
              </a:ext>
            </a:extLst>
          </p:cNvPr>
          <p:cNvSpPr>
            <a:spLocks noGrp="1"/>
          </p:cNvSpPr>
          <p:nvPr>
            <p:ph idx="11"/>
          </p:nvPr>
        </p:nvSpPr>
        <p:spPr/>
        <p:txBody>
          <a:bodyPr wrap="square" anchor="t">
            <a:noAutofit/>
          </a:bodyPr>
          <a:lstStyle/>
          <a:p>
            <a:pPr>
              <a:lnSpc>
                <a:spcPct val="90000"/>
              </a:lnSpc>
            </a:pPr>
            <a:r>
              <a:rPr lang="en-GB" sz="2000" dirty="0">
                <a:effectLst/>
              </a:rPr>
              <a:t>A six week creative listening unit for children in KS1 based on the Sinfonia </a:t>
            </a:r>
            <a:r>
              <a:rPr lang="en-GB" sz="2000" dirty="0" err="1">
                <a:effectLst/>
              </a:rPr>
              <a:t>Antartica</a:t>
            </a:r>
            <a:r>
              <a:rPr lang="en-GB" sz="2000" dirty="0">
                <a:effectLst/>
              </a:rPr>
              <a:t> by Ralph Vaughan Williams. </a:t>
            </a:r>
          </a:p>
          <a:p>
            <a:pPr>
              <a:lnSpc>
                <a:spcPct val="90000"/>
              </a:lnSpc>
            </a:pPr>
            <a:r>
              <a:rPr lang="en-GB" sz="2000" dirty="0">
                <a:effectLst/>
              </a:rPr>
              <a:t>Children will explore a range of creative responses to the music through analytical talking, creative composing, movement and dance, drawing and mark making, and exploration of sounds on classroom percussion to help them understand the narratives and moods in the music. </a:t>
            </a:r>
          </a:p>
          <a:p>
            <a:pPr>
              <a:lnSpc>
                <a:spcPct val="90000"/>
              </a:lnSpc>
            </a:pPr>
            <a:r>
              <a:rPr lang="en-GB" sz="2000" dirty="0">
                <a:effectLst/>
              </a:rPr>
              <a:t>Links to PE, Art, Geography and Science</a:t>
            </a:r>
          </a:p>
        </p:txBody>
      </p:sp>
      <p:pic>
        <p:nvPicPr>
          <p:cNvPr id="9" name="Picture 8" descr="A group of people in a room&#10;&#10;Description automatically generated with medium confidence">
            <a:extLst>
              <a:ext uri="{FF2B5EF4-FFF2-40B4-BE49-F238E27FC236}">
                <a16:creationId xmlns:a16="http://schemas.microsoft.com/office/drawing/2014/main" id="{1E3FA5FC-4F66-AD1F-BA16-3C30ABC094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84"/>
          <a:stretch/>
        </p:blipFill>
        <p:spPr>
          <a:xfrm rot="5400000">
            <a:off x="4633097" y="1749025"/>
            <a:ext cx="4086772" cy="4023121"/>
          </a:xfrm>
          <a:prstGeom prst="rect">
            <a:avLst/>
          </a:prstGeom>
          <a:noFill/>
        </p:spPr>
      </p:pic>
      <p:sp>
        <p:nvSpPr>
          <p:cNvPr id="5" name="TextBox 4">
            <a:extLst>
              <a:ext uri="{FF2B5EF4-FFF2-40B4-BE49-F238E27FC236}">
                <a16:creationId xmlns:a16="http://schemas.microsoft.com/office/drawing/2014/main" id="{64640C99-4DDF-D712-8C50-34F6E3559980}"/>
              </a:ext>
            </a:extLst>
          </p:cNvPr>
          <p:cNvSpPr txBox="1"/>
          <p:nvPr/>
        </p:nvSpPr>
        <p:spPr>
          <a:xfrm>
            <a:off x="4480239" y="5831364"/>
            <a:ext cx="4392488" cy="646331"/>
          </a:xfrm>
          <a:prstGeom prst="rect">
            <a:avLst/>
          </a:prstGeom>
          <a:noFill/>
        </p:spPr>
        <p:txBody>
          <a:bodyPr wrap="square" rtlCol="0">
            <a:spAutoFit/>
          </a:bodyPr>
          <a:lstStyle/>
          <a:p>
            <a:r>
              <a:rPr lang="en-GB" sz="1800" dirty="0">
                <a:solidFill>
                  <a:schemeClr val="bg1"/>
                </a:solidFill>
                <a:latin typeface="+mn-lt"/>
              </a:rPr>
              <a:t>MA Education students explore creative responses to music</a:t>
            </a:r>
          </a:p>
        </p:txBody>
      </p:sp>
    </p:spTree>
    <p:extLst>
      <p:ext uri="{BB962C8B-B14F-4D97-AF65-F5344CB8AC3E}">
        <p14:creationId xmlns:p14="http://schemas.microsoft.com/office/powerpoint/2010/main" val="196318768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EA"/>
        </a:solidFill>
        <a:effectLst/>
      </p:bgPr>
    </p:bg>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13DC1864-66A1-B8F8-4790-48908E68FFB2}"/>
              </a:ext>
            </a:extLst>
          </p:cNvPr>
          <p:cNvGraphicFramePr>
            <a:graphicFrameLocks noGrp="1"/>
          </p:cNvGraphicFramePr>
          <p:nvPr>
            <p:ph idx="1"/>
            <p:extLst>
              <p:ext uri="{D42A27DB-BD31-4B8C-83A1-F6EECF244321}">
                <p14:modId xmlns:p14="http://schemas.microsoft.com/office/powerpoint/2010/main" val="3788149803"/>
              </p:ext>
            </p:extLst>
          </p:nvPr>
        </p:nvGraphicFramePr>
        <p:xfrm>
          <a:off x="425450" y="1330162"/>
          <a:ext cx="8178999" cy="3937000"/>
        </p:xfrm>
        <a:graphic>
          <a:graphicData uri="http://schemas.openxmlformats.org/drawingml/2006/table">
            <a:tbl>
              <a:tblPr firstRow="1" bandRow="1">
                <a:tableStyleId>{6E25E649-3F16-4E02-A733-19D2CDBF48F0}</a:tableStyleId>
              </a:tblPr>
              <a:tblGrid>
                <a:gridCol w="1482254">
                  <a:extLst>
                    <a:ext uri="{9D8B030D-6E8A-4147-A177-3AD203B41FA5}">
                      <a16:colId xmlns:a16="http://schemas.microsoft.com/office/drawing/2014/main" val="2371036061"/>
                    </a:ext>
                  </a:extLst>
                </a:gridCol>
                <a:gridCol w="3168352">
                  <a:extLst>
                    <a:ext uri="{9D8B030D-6E8A-4147-A177-3AD203B41FA5}">
                      <a16:colId xmlns:a16="http://schemas.microsoft.com/office/drawing/2014/main" val="4127281808"/>
                    </a:ext>
                  </a:extLst>
                </a:gridCol>
                <a:gridCol w="3528393">
                  <a:extLst>
                    <a:ext uri="{9D8B030D-6E8A-4147-A177-3AD203B41FA5}">
                      <a16:colId xmlns:a16="http://schemas.microsoft.com/office/drawing/2014/main" val="513603623"/>
                    </a:ext>
                  </a:extLst>
                </a:gridCol>
              </a:tblGrid>
              <a:tr h="370840">
                <a:tc>
                  <a:txBody>
                    <a:bodyPr/>
                    <a:lstStyle/>
                    <a:p>
                      <a:r>
                        <a:rPr lang="en-GB" dirty="0"/>
                        <a:t>Sessions</a:t>
                      </a:r>
                    </a:p>
                  </a:txBody>
                  <a:tcPr anchor="ctr"/>
                </a:tc>
                <a:tc>
                  <a:txBody>
                    <a:bodyPr/>
                    <a:lstStyle/>
                    <a:p>
                      <a:r>
                        <a:rPr lang="en-GB" dirty="0"/>
                        <a:t>Focus</a:t>
                      </a:r>
                    </a:p>
                  </a:txBody>
                  <a:tcPr anchor="ctr"/>
                </a:tc>
                <a:tc>
                  <a:txBody>
                    <a:bodyPr/>
                    <a:lstStyle/>
                    <a:p>
                      <a:r>
                        <a:rPr lang="en-GB" dirty="0"/>
                        <a:t>Music focus</a:t>
                      </a:r>
                    </a:p>
                  </a:txBody>
                  <a:tcPr anchor="ctr"/>
                </a:tc>
                <a:extLst>
                  <a:ext uri="{0D108BD9-81ED-4DB2-BD59-A6C34878D82A}">
                    <a16:rowId xmlns:a16="http://schemas.microsoft.com/office/drawing/2014/main" val="585162935"/>
                  </a:ext>
                </a:extLst>
              </a:tr>
              <a:tr h="1188720">
                <a:tc>
                  <a:txBody>
                    <a:bodyPr/>
                    <a:lstStyle/>
                    <a:p>
                      <a:r>
                        <a:rPr lang="en-GB" sz="1800" kern="1200" dirty="0">
                          <a:solidFill>
                            <a:schemeClr val="dk1"/>
                          </a:solidFill>
                          <a:effectLst/>
                          <a:latin typeface="+mn-lt"/>
                          <a:ea typeface="+mn-ea"/>
                          <a:cs typeface="+mn-cs"/>
                        </a:rPr>
                        <a:t>1 and 2 </a:t>
                      </a:r>
                      <a:endParaRPr lang="en-GB" dirty="0"/>
                    </a:p>
                  </a:txBody>
                  <a:tcPr anchor="ctr"/>
                </a:tc>
                <a:tc>
                  <a:txBody>
                    <a:bodyPr/>
                    <a:lstStyle/>
                    <a:p>
                      <a:r>
                        <a:rPr lang="en-GB" sz="1800" kern="1200" dirty="0">
                          <a:solidFill>
                            <a:schemeClr val="dk1"/>
                          </a:solidFill>
                          <a:effectLst/>
                          <a:latin typeface="+mn-lt"/>
                          <a:ea typeface="+mn-ea"/>
                          <a:cs typeface="+mn-cs"/>
                        </a:rPr>
                        <a:t>How does music make us feel? Moving to music</a:t>
                      </a:r>
                      <a:endParaRPr lang="en-GB"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Extract 1 0.00 – 2.20, opening to 5 bars after figure 5 </a:t>
                      </a:r>
                    </a:p>
                  </a:txBody>
                  <a:tcPr anchor="ctr"/>
                </a:tc>
                <a:extLst>
                  <a:ext uri="{0D108BD9-81ED-4DB2-BD59-A6C34878D82A}">
                    <a16:rowId xmlns:a16="http://schemas.microsoft.com/office/drawing/2014/main" val="3138141717"/>
                  </a:ext>
                </a:extLst>
              </a:tr>
              <a:tr h="1188720">
                <a:tc>
                  <a:txBody>
                    <a:bodyPr/>
                    <a:lstStyle/>
                    <a:p>
                      <a:r>
                        <a:rPr lang="en-GB" dirty="0"/>
                        <a:t>3 and 4</a:t>
                      </a:r>
                    </a:p>
                  </a:txBody>
                  <a:tcPr anchor="ctr"/>
                </a:tc>
                <a:tc>
                  <a:txBody>
                    <a:bodyPr/>
                    <a:lstStyle/>
                    <a:p>
                      <a:r>
                        <a:rPr lang="en-GB" sz="1800" kern="1200" dirty="0">
                          <a:solidFill>
                            <a:schemeClr val="dk1"/>
                          </a:solidFill>
                          <a:effectLst/>
                          <a:latin typeface="+mn-lt"/>
                          <a:ea typeface="+mn-ea"/>
                          <a:cs typeface="+mn-cs"/>
                        </a:rPr>
                        <a:t>Exploring sounds on instruments: Creating soundscapes with classroom instruments</a:t>
                      </a:r>
                      <a:endParaRPr lang="en-GB"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Extract 2	2.21 – 3.02, Lento (3 bars before figure 6) and poco piu mosso (13 bars after figure 8) </a:t>
                      </a:r>
                    </a:p>
                  </a:txBody>
                  <a:tcPr anchor="ctr"/>
                </a:tc>
                <a:extLst>
                  <a:ext uri="{0D108BD9-81ED-4DB2-BD59-A6C34878D82A}">
                    <a16:rowId xmlns:a16="http://schemas.microsoft.com/office/drawing/2014/main" val="1775405228"/>
                  </a:ext>
                </a:extLst>
              </a:tr>
              <a:tr h="1188720">
                <a:tc>
                  <a:txBody>
                    <a:bodyPr/>
                    <a:lstStyle/>
                    <a:p>
                      <a:r>
                        <a:rPr lang="en-GB" dirty="0"/>
                        <a:t>5 and 6</a:t>
                      </a:r>
                    </a:p>
                  </a:txBody>
                  <a:tcPr anchor="ctr"/>
                </a:tc>
                <a:tc>
                  <a:txBody>
                    <a:bodyPr/>
                    <a:lstStyle/>
                    <a:p>
                      <a:r>
                        <a:rPr lang="en-GB" sz="1800" kern="1200" dirty="0">
                          <a:solidFill>
                            <a:schemeClr val="dk1"/>
                          </a:solidFill>
                          <a:effectLst/>
                          <a:latin typeface="+mn-lt"/>
                          <a:ea typeface="+mn-ea"/>
                          <a:cs typeface="+mn-cs"/>
                        </a:rPr>
                        <a:t>Art in music: Making artworks in response to music</a:t>
                      </a:r>
                      <a:endParaRPr lang="en-GB"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Extract 3	4.13 – 5.37, Poco animato (5 bars before figure 9) – Meno mosso (figure 12)</a:t>
                      </a:r>
                    </a:p>
                  </a:txBody>
                  <a:tcPr anchor="ctr"/>
                </a:tc>
                <a:extLst>
                  <a:ext uri="{0D108BD9-81ED-4DB2-BD59-A6C34878D82A}">
                    <a16:rowId xmlns:a16="http://schemas.microsoft.com/office/drawing/2014/main" val="2040116813"/>
                  </a:ext>
                </a:extLst>
              </a:tr>
            </a:tbl>
          </a:graphicData>
        </a:graphic>
      </p:graphicFrame>
      <p:sp>
        <p:nvSpPr>
          <p:cNvPr id="3" name="Slide Number Placeholder 2">
            <a:extLst>
              <a:ext uri="{FF2B5EF4-FFF2-40B4-BE49-F238E27FC236}">
                <a16:creationId xmlns:a16="http://schemas.microsoft.com/office/drawing/2014/main" id="{697960AB-8423-EEC3-B9E0-F19C09B6F91D}"/>
              </a:ext>
            </a:extLst>
          </p:cNvPr>
          <p:cNvSpPr>
            <a:spLocks noGrp="1"/>
          </p:cNvSpPr>
          <p:nvPr>
            <p:ph type="sldNum" sz="quarter" idx="10"/>
          </p:nvPr>
        </p:nvSpPr>
        <p:spPr/>
        <p:txBody>
          <a:bodyPr/>
          <a:lstStyle/>
          <a:p>
            <a:fld id="{DCF6A46F-80AB-49F3-8C7E-9717ED945456}" type="slidenum">
              <a:rPr lang="en-GB" altLang="en-US" smtClean="0"/>
              <a:pPr/>
              <a:t>10</a:t>
            </a:fld>
            <a:endParaRPr lang="en-GB" altLang="en-US"/>
          </a:p>
        </p:txBody>
      </p:sp>
      <p:sp>
        <p:nvSpPr>
          <p:cNvPr id="4" name="Title 3">
            <a:extLst>
              <a:ext uri="{FF2B5EF4-FFF2-40B4-BE49-F238E27FC236}">
                <a16:creationId xmlns:a16="http://schemas.microsoft.com/office/drawing/2014/main" id="{A3945CCB-ED5E-073F-F91E-F9AAD65FB3F1}"/>
              </a:ext>
            </a:extLst>
          </p:cNvPr>
          <p:cNvSpPr>
            <a:spLocks noGrp="1"/>
          </p:cNvSpPr>
          <p:nvPr>
            <p:ph type="title"/>
          </p:nvPr>
        </p:nvSpPr>
        <p:spPr>
          <a:xfrm>
            <a:off x="432000" y="132313"/>
            <a:ext cx="8280000" cy="1044024"/>
          </a:xfrm>
        </p:spPr>
        <p:txBody>
          <a:bodyPr/>
          <a:lstStyle/>
          <a:p>
            <a:r>
              <a:rPr lang="en-GB" dirty="0">
                <a:solidFill>
                  <a:schemeClr val="tx1"/>
                </a:solidFill>
              </a:rPr>
              <a:t>Sinfonia </a:t>
            </a:r>
            <a:r>
              <a:rPr lang="en-GB" dirty="0" err="1">
                <a:solidFill>
                  <a:schemeClr val="tx1"/>
                </a:solidFill>
              </a:rPr>
              <a:t>Antartica</a:t>
            </a:r>
            <a:endParaRPr lang="en-GB" dirty="0">
              <a:solidFill>
                <a:schemeClr val="tx1"/>
              </a:solidFill>
            </a:endParaRPr>
          </a:p>
        </p:txBody>
      </p:sp>
      <p:sp>
        <p:nvSpPr>
          <p:cNvPr id="7" name="TextBox 6">
            <a:extLst>
              <a:ext uri="{FF2B5EF4-FFF2-40B4-BE49-F238E27FC236}">
                <a16:creationId xmlns:a16="http://schemas.microsoft.com/office/drawing/2014/main" id="{438B00C4-4363-653A-3F4D-7B5CE506BB9B}"/>
              </a:ext>
            </a:extLst>
          </p:cNvPr>
          <p:cNvSpPr txBox="1"/>
          <p:nvPr/>
        </p:nvSpPr>
        <p:spPr>
          <a:xfrm>
            <a:off x="325639" y="5578710"/>
            <a:ext cx="8278810" cy="400110"/>
          </a:xfrm>
          <a:prstGeom prst="rect">
            <a:avLst/>
          </a:prstGeom>
          <a:noFill/>
        </p:spPr>
        <p:txBody>
          <a:bodyPr wrap="square">
            <a:spAutoFit/>
          </a:bodyPr>
          <a:lstStyle/>
          <a:p>
            <a:r>
              <a:rPr lang="en-GB" dirty="0">
                <a:latin typeface="Arial" panose="020B0604020202020204" pitchFamily="34" charset="0"/>
                <a:ea typeface="Calibri" panose="020F0502020204030204" pitchFamily="34" charset="0"/>
                <a:cs typeface="Arial" panose="020B0604020202020204" pitchFamily="34" charset="0"/>
              </a:rPr>
              <a:t>Timings are taken from the recording on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https://rvwsociety.com/symphonies/</a:t>
            </a:r>
            <a:endParaRPr lang="en-GB" sz="1800" dirty="0"/>
          </a:p>
        </p:txBody>
      </p:sp>
    </p:spTree>
    <p:extLst>
      <p:ext uri="{BB962C8B-B14F-4D97-AF65-F5344CB8AC3E}">
        <p14:creationId xmlns:p14="http://schemas.microsoft.com/office/powerpoint/2010/main" val="30884161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D45AD3-361A-C836-AFDB-6CC674C3A449}"/>
              </a:ext>
            </a:extLst>
          </p:cNvPr>
          <p:cNvSpPr>
            <a:spLocks noGrp="1"/>
          </p:cNvSpPr>
          <p:nvPr>
            <p:ph type="sldNum" sz="quarter" idx="10"/>
          </p:nvPr>
        </p:nvSpPr>
        <p:spPr/>
        <p:txBody>
          <a:bodyPr wrap="square" anchor="t">
            <a:normAutofit/>
          </a:bodyPr>
          <a:lstStyle/>
          <a:p>
            <a:pPr>
              <a:spcAft>
                <a:spcPts val="600"/>
              </a:spcAft>
            </a:pPr>
            <a:fld id="{DCF6A46F-80AB-49F3-8C7E-9717ED945456}" type="slidenum">
              <a:rPr lang="en-GB" altLang="en-US" smtClean="0"/>
              <a:pPr>
                <a:spcAft>
                  <a:spcPts val="600"/>
                </a:spcAft>
              </a:pPr>
              <a:t>11</a:t>
            </a:fld>
            <a:endParaRPr lang="en-GB" altLang="en-US"/>
          </a:p>
        </p:txBody>
      </p:sp>
      <p:sp>
        <p:nvSpPr>
          <p:cNvPr id="4" name="Title 3">
            <a:extLst>
              <a:ext uri="{FF2B5EF4-FFF2-40B4-BE49-F238E27FC236}">
                <a16:creationId xmlns:a16="http://schemas.microsoft.com/office/drawing/2014/main" id="{D34F4F4D-A523-464D-E0C5-E09F2CE27AE8}"/>
              </a:ext>
            </a:extLst>
          </p:cNvPr>
          <p:cNvSpPr>
            <a:spLocks noGrp="1"/>
          </p:cNvSpPr>
          <p:nvPr>
            <p:ph type="title"/>
          </p:nvPr>
        </p:nvSpPr>
        <p:spPr/>
        <p:txBody>
          <a:bodyPr wrap="square" anchor="t">
            <a:normAutofit/>
          </a:bodyPr>
          <a:lstStyle/>
          <a:p>
            <a:r>
              <a:rPr lang="en-GB" dirty="0">
                <a:solidFill>
                  <a:schemeClr val="tx1"/>
                </a:solidFill>
              </a:rPr>
              <a:t>Move it! Listen to this music and draw how it sounds</a:t>
            </a:r>
          </a:p>
        </p:txBody>
      </p:sp>
      <p:pic>
        <p:nvPicPr>
          <p:cNvPr id="6" name="Video 5">
            <a:extLst>
              <a:ext uri="{FF2B5EF4-FFF2-40B4-BE49-F238E27FC236}">
                <a16:creationId xmlns:a16="http://schemas.microsoft.com/office/drawing/2014/main" id="{5E9CC754-8301-E349-2705-1A0660D60C9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8935" b="1"/>
          <a:stretch/>
        </p:blipFill>
        <p:spPr>
          <a:xfrm>
            <a:off x="20" y="10"/>
            <a:ext cx="9143980" cy="5664194"/>
          </a:xfrm>
          <a:prstGeom prst="rect">
            <a:avLst/>
          </a:prstGeom>
          <a:noFill/>
          <a:ln>
            <a:noFill/>
          </a:ln>
        </p:spPr>
      </p:pic>
    </p:spTree>
    <p:extLst>
      <p:ext uri="{BB962C8B-B14F-4D97-AF65-F5344CB8AC3E}">
        <p14:creationId xmlns:p14="http://schemas.microsoft.com/office/powerpoint/2010/main" val="4038215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3AD3BC-A16E-1D76-9464-4A82F50E7ABE}"/>
              </a:ext>
            </a:extLst>
          </p:cNvPr>
          <p:cNvSpPr>
            <a:spLocks noGrp="1"/>
          </p:cNvSpPr>
          <p:nvPr>
            <p:ph idx="1"/>
          </p:nvPr>
        </p:nvSpPr>
        <p:spPr>
          <a:xfrm>
            <a:off x="424800" y="1743904"/>
            <a:ext cx="4558563" cy="4061360"/>
          </a:xfrm>
        </p:spPr>
        <p:txBody>
          <a:bodyPr/>
          <a:lstStyle/>
          <a:p>
            <a:r>
              <a:rPr lang="en-GB" sz="2000" dirty="0">
                <a:solidFill>
                  <a:schemeClr val="tx1"/>
                </a:solidFill>
                <a:effectLst/>
                <a:ea typeface="Calibri" panose="020F0502020204030204" pitchFamily="34" charset="0"/>
              </a:rPr>
              <a:t>Listen to this music and make some art that looks like the music sounds</a:t>
            </a:r>
          </a:p>
          <a:p>
            <a:r>
              <a:rPr lang="en-GB" sz="2000" dirty="0">
                <a:solidFill>
                  <a:schemeClr val="tx1"/>
                </a:solidFill>
                <a:ea typeface="Calibri" panose="020F0502020204030204" pitchFamily="34" charset="0"/>
              </a:rPr>
              <a:t>Try out dots, shading, lines and colours</a:t>
            </a:r>
          </a:p>
          <a:p>
            <a:r>
              <a:rPr lang="en-GB" sz="2000" dirty="0">
                <a:solidFill>
                  <a:schemeClr val="tx1"/>
                </a:solidFill>
                <a:effectLst/>
                <a:ea typeface="Calibri" panose="020F0502020204030204" pitchFamily="34" charset="0"/>
              </a:rPr>
              <a:t>‘I think the music sounds cold and twinkly so I have make these dots in the picture like snowflakes.’ </a:t>
            </a:r>
          </a:p>
          <a:p>
            <a:r>
              <a:rPr lang="en-GB" sz="2000" dirty="0">
                <a:solidFill>
                  <a:schemeClr val="tx1"/>
                </a:solidFill>
                <a:effectLst/>
                <a:ea typeface="Calibri" panose="020F0502020204030204" pitchFamily="34" charset="0"/>
              </a:rPr>
              <a:t>Extract 3 - Movement 1 4.13 – 5.37, Poco animato (5 bars before figure 9) – Meno mosso (figure 12)</a:t>
            </a:r>
          </a:p>
          <a:p>
            <a:endParaRPr lang="en-GB" sz="2800" dirty="0">
              <a:solidFill>
                <a:schemeClr val="tx1"/>
              </a:solidFill>
            </a:endParaRPr>
          </a:p>
        </p:txBody>
      </p:sp>
      <p:sp>
        <p:nvSpPr>
          <p:cNvPr id="3" name="Slide Number Placeholder 2">
            <a:extLst>
              <a:ext uri="{FF2B5EF4-FFF2-40B4-BE49-F238E27FC236}">
                <a16:creationId xmlns:a16="http://schemas.microsoft.com/office/drawing/2014/main" id="{11DCAC7C-AE56-AE97-A370-15D5AF7BED8F}"/>
              </a:ext>
            </a:extLst>
          </p:cNvPr>
          <p:cNvSpPr>
            <a:spLocks noGrp="1"/>
          </p:cNvSpPr>
          <p:nvPr>
            <p:ph type="sldNum" sz="quarter" idx="10"/>
          </p:nvPr>
        </p:nvSpPr>
        <p:spPr/>
        <p:txBody>
          <a:bodyPr/>
          <a:lstStyle/>
          <a:p>
            <a:fld id="{DCF6A46F-80AB-49F3-8C7E-9717ED945456}" type="slidenum">
              <a:rPr lang="en-GB" altLang="en-US" smtClean="0"/>
              <a:pPr/>
              <a:t>12</a:t>
            </a:fld>
            <a:endParaRPr lang="en-GB" altLang="en-US"/>
          </a:p>
        </p:txBody>
      </p:sp>
      <p:sp>
        <p:nvSpPr>
          <p:cNvPr id="4" name="Title 3">
            <a:extLst>
              <a:ext uri="{FF2B5EF4-FFF2-40B4-BE49-F238E27FC236}">
                <a16:creationId xmlns:a16="http://schemas.microsoft.com/office/drawing/2014/main" id="{1D53E01F-46D6-0FDE-C2D8-1D0F816DEB90}"/>
              </a:ext>
            </a:extLst>
          </p:cNvPr>
          <p:cNvSpPr>
            <a:spLocks noGrp="1"/>
          </p:cNvSpPr>
          <p:nvPr>
            <p:ph type="title"/>
          </p:nvPr>
        </p:nvSpPr>
        <p:spPr/>
        <p:txBody>
          <a:bodyPr/>
          <a:lstStyle/>
          <a:p>
            <a:r>
              <a:rPr lang="en-GB" dirty="0">
                <a:solidFill>
                  <a:schemeClr val="tx1"/>
                </a:solidFill>
              </a:rPr>
              <a:t>Art in music </a:t>
            </a:r>
          </a:p>
        </p:txBody>
      </p:sp>
      <p:pic>
        <p:nvPicPr>
          <p:cNvPr id="6" name="Picture 5" descr="A picture containing fabric, several&#10;&#10;Description automatically generated">
            <a:extLst>
              <a:ext uri="{FF2B5EF4-FFF2-40B4-BE49-F238E27FC236}">
                <a16:creationId xmlns:a16="http://schemas.microsoft.com/office/drawing/2014/main" id="{4461AAAF-161C-75A1-0044-AFF736E14510}"/>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27055" y="1880736"/>
            <a:ext cx="2182489" cy="1636867"/>
          </a:xfrm>
          <a:prstGeom prst="rect">
            <a:avLst/>
          </a:prstGeom>
        </p:spPr>
      </p:pic>
      <p:sp>
        <p:nvSpPr>
          <p:cNvPr id="7" name="TextBox 6">
            <a:extLst>
              <a:ext uri="{FF2B5EF4-FFF2-40B4-BE49-F238E27FC236}">
                <a16:creationId xmlns:a16="http://schemas.microsoft.com/office/drawing/2014/main" id="{9B866A7B-3B20-F93E-F133-57993AD4E3C4}"/>
              </a:ext>
            </a:extLst>
          </p:cNvPr>
          <p:cNvSpPr txBox="1"/>
          <p:nvPr/>
        </p:nvSpPr>
        <p:spPr>
          <a:xfrm>
            <a:off x="0" y="7019466"/>
            <a:ext cx="439200" cy="1754326"/>
          </a:xfrm>
          <a:prstGeom prst="rect">
            <a:avLst/>
          </a:prstGeom>
          <a:noFill/>
        </p:spPr>
        <p:txBody>
          <a:bodyPr wrap="square" rtlCol="0">
            <a:spAutoFit/>
          </a:bodyPr>
          <a:lstStyle/>
          <a:p>
            <a:r>
              <a:rPr lang="en-GB" sz="900">
                <a:hlinkClick r:id="rId3" tooltip="http://flickr.com/photos/botheredbybees/2389195746"/>
              </a:rPr>
              <a:t>This Photo</a:t>
            </a:r>
            <a:r>
              <a:rPr lang="en-GB" sz="900"/>
              <a:t> by Unknown Author is licensed under </a:t>
            </a:r>
            <a:r>
              <a:rPr lang="en-GB" sz="900">
                <a:hlinkClick r:id="rId4" tooltip="https://creativecommons.org/licenses/by/3.0/"/>
              </a:rPr>
              <a:t>CC BY</a:t>
            </a:r>
            <a:endParaRPr lang="en-GB" sz="900"/>
          </a:p>
        </p:txBody>
      </p:sp>
      <p:pic>
        <p:nvPicPr>
          <p:cNvPr id="10" name="Picture 9" descr="Background pattern&#10;&#10;Description automatically generated">
            <a:extLst>
              <a:ext uri="{FF2B5EF4-FFF2-40B4-BE49-F238E27FC236}">
                <a16:creationId xmlns:a16="http://schemas.microsoft.com/office/drawing/2014/main" id="{F97FAD6C-658F-0CFE-D6CF-68D81739F253}"/>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692342" y="5358764"/>
            <a:ext cx="2244610" cy="1178746"/>
          </a:xfrm>
          <a:prstGeom prst="rect">
            <a:avLst/>
          </a:prstGeom>
        </p:spPr>
      </p:pic>
      <p:pic>
        <p:nvPicPr>
          <p:cNvPr id="15" name="Picture 14" descr="Icon&#10;&#10;Description automatically generated">
            <a:extLst>
              <a:ext uri="{FF2B5EF4-FFF2-40B4-BE49-F238E27FC236}">
                <a16:creationId xmlns:a16="http://schemas.microsoft.com/office/drawing/2014/main" id="{3C8B7049-912E-6A97-14DF-1B5607767431}"/>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712068" y="260648"/>
            <a:ext cx="2224884" cy="1483256"/>
          </a:xfrm>
          <a:prstGeom prst="rect">
            <a:avLst/>
          </a:prstGeom>
        </p:spPr>
      </p:pic>
      <p:pic>
        <p:nvPicPr>
          <p:cNvPr id="17" name="Picture 16" descr="A close-up of some pencils&#10;&#10;Description automatically generated with low confidence">
            <a:extLst>
              <a:ext uri="{FF2B5EF4-FFF2-40B4-BE49-F238E27FC236}">
                <a16:creationId xmlns:a16="http://schemas.microsoft.com/office/drawing/2014/main" id="{BF99A8FE-8E8D-D405-2A4D-4C678DBDCE3B}"/>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6712069" y="3774584"/>
            <a:ext cx="2197476" cy="1464605"/>
          </a:xfrm>
          <a:prstGeom prst="rect">
            <a:avLst/>
          </a:prstGeom>
        </p:spPr>
      </p:pic>
    </p:spTree>
    <p:extLst>
      <p:ext uri="{BB962C8B-B14F-4D97-AF65-F5344CB8AC3E}">
        <p14:creationId xmlns:p14="http://schemas.microsoft.com/office/powerpoint/2010/main" val="405658457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CC3D4996-51AB-68CF-4A87-3AF7AA476727}"/>
              </a:ext>
            </a:extLst>
          </p:cNvPr>
          <p:cNvGraphicFramePr>
            <a:graphicFrameLocks noGrp="1"/>
          </p:cNvGraphicFramePr>
          <p:nvPr>
            <p:ph idx="1"/>
          </p:nvPr>
        </p:nvGraphicFramePr>
        <p:xfrm>
          <a:off x="425450" y="1744663"/>
          <a:ext cx="8278813" cy="406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3AD1F967-10D6-A010-237F-F224620E1E75}"/>
              </a:ext>
            </a:extLst>
          </p:cNvPr>
          <p:cNvSpPr>
            <a:spLocks noGrp="1"/>
          </p:cNvSpPr>
          <p:nvPr>
            <p:ph type="sldNum" sz="quarter" idx="10"/>
          </p:nvPr>
        </p:nvSpPr>
        <p:spPr/>
        <p:txBody>
          <a:bodyPr/>
          <a:lstStyle/>
          <a:p>
            <a:fld id="{DCF6A46F-80AB-49F3-8C7E-9717ED945456}" type="slidenum">
              <a:rPr lang="en-GB" altLang="en-US" smtClean="0"/>
              <a:pPr/>
              <a:t>13</a:t>
            </a:fld>
            <a:endParaRPr lang="en-GB" altLang="en-US"/>
          </a:p>
        </p:txBody>
      </p:sp>
      <p:sp>
        <p:nvSpPr>
          <p:cNvPr id="4" name="Title 3">
            <a:extLst>
              <a:ext uri="{FF2B5EF4-FFF2-40B4-BE49-F238E27FC236}">
                <a16:creationId xmlns:a16="http://schemas.microsoft.com/office/drawing/2014/main" id="{81DF243D-B930-5DAE-D4A2-2F1556BADCDF}"/>
              </a:ext>
            </a:extLst>
          </p:cNvPr>
          <p:cNvSpPr>
            <a:spLocks noGrp="1"/>
          </p:cNvSpPr>
          <p:nvPr>
            <p:ph type="title"/>
          </p:nvPr>
        </p:nvSpPr>
        <p:spPr/>
        <p:txBody>
          <a:bodyPr/>
          <a:lstStyle/>
          <a:p>
            <a:r>
              <a:rPr lang="en-GB" sz="3600" dirty="0">
                <a:solidFill>
                  <a:schemeClr val="tx1"/>
                </a:solidFill>
              </a:rPr>
              <a:t>Concept pairs</a:t>
            </a:r>
          </a:p>
        </p:txBody>
      </p:sp>
    </p:spTree>
    <p:extLst>
      <p:ext uri="{BB962C8B-B14F-4D97-AF65-F5344CB8AC3E}">
        <p14:creationId xmlns:p14="http://schemas.microsoft.com/office/powerpoint/2010/main" val="231609295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DE1DB4-D080-ED56-1894-69826219BFEC}"/>
              </a:ext>
            </a:extLst>
          </p:cNvPr>
          <p:cNvSpPr>
            <a:spLocks noGrp="1"/>
          </p:cNvSpPr>
          <p:nvPr>
            <p:ph idx="1"/>
          </p:nvPr>
        </p:nvSpPr>
        <p:spPr/>
        <p:txBody>
          <a:bodyPr/>
          <a:lstStyle/>
          <a:p>
            <a:pPr marL="342900" lvl="0" indent="-342900">
              <a:lnSpc>
                <a:spcPct val="107000"/>
              </a:lnSpc>
              <a:buFont typeface="Symbol" panose="05050102010706020507" pitchFamily="18" charset="2"/>
              <a:buChar char=""/>
            </a:pPr>
            <a:r>
              <a:rPr lang="en-GB" sz="2000" dirty="0">
                <a:solidFill>
                  <a:schemeClr val="tx1"/>
                </a:solidFill>
                <a:effectLst/>
                <a:ea typeface="Calibri" panose="020F0502020204030204" pitchFamily="34" charset="0"/>
              </a:rPr>
              <a:t>I can hear …… in the music</a:t>
            </a:r>
          </a:p>
          <a:p>
            <a:pPr marL="342900" lvl="0" indent="-342900">
              <a:lnSpc>
                <a:spcPct val="107000"/>
              </a:lnSpc>
              <a:buFont typeface="Symbol" panose="05050102010706020507" pitchFamily="18" charset="2"/>
              <a:buChar char=""/>
            </a:pPr>
            <a:r>
              <a:rPr lang="en-GB" sz="2000" dirty="0">
                <a:solidFill>
                  <a:schemeClr val="tx1"/>
                </a:solidFill>
                <a:effectLst/>
                <a:ea typeface="Calibri" panose="020F0502020204030204" pitchFamily="34" charset="0"/>
              </a:rPr>
              <a:t>This part of the music sounds louder (or softer, faster, slower, happier, more mysterious etc.) than the other part because….</a:t>
            </a:r>
          </a:p>
          <a:p>
            <a:pPr marL="342900" lvl="0" indent="-342900">
              <a:lnSpc>
                <a:spcPct val="107000"/>
              </a:lnSpc>
              <a:buFont typeface="Symbol" panose="05050102010706020507" pitchFamily="18" charset="2"/>
              <a:buChar char=""/>
            </a:pPr>
            <a:r>
              <a:rPr lang="en-GB" sz="2000" dirty="0">
                <a:solidFill>
                  <a:schemeClr val="tx1"/>
                </a:solidFill>
                <a:effectLst/>
                <a:ea typeface="Calibri" panose="020F0502020204030204" pitchFamily="34" charset="0"/>
              </a:rPr>
              <a:t>This music sounds like …. because I can hear…. </a:t>
            </a:r>
          </a:p>
          <a:p>
            <a:pPr marL="342900" lvl="0" indent="-342900">
              <a:lnSpc>
                <a:spcPct val="107000"/>
              </a:lnSpc>
              <a:spcAft>
                <a:spcPts val="800"/>
              </a:spcAft>
              <a:buFont typeface="Symbol" panose="05050102010706020507" pitchFamily="18" charset="2"/>
              <a:buChar char=""/>
            </a:pPr>
            <a:r>
              <a:rPr lang="en-GB" sz="2000" dirty="0">
                <a:solidFill>
                  <a:schemeClr val="tx1"/>
                </a:solidFill>
                <a:effectLst/>
                <a:ea typeface="Calibri" panose="020F0502020204030204" pitchFamily="34" charset="0"/>
              </a:rPr>
              <a:t>I think the music is telling the story of… because I can hear….. </a:t>
            </a:r>
          </a:p>
          <a:p>
            <a:pPr marL="0" indent="0">
              <a:buNone/>
            </a:pPr>
            <a:r>
              <a:rPr lang="en-GB" sz="2000" b="1" dirty="0">
                <a:solidFill>
                  <a:schemeClr val="tx1"/>
                </a:solidFill>
                <a:effectLst/>
                <a:ea typeface="Calibri" panose="020F0502020204030204" pitchFamily="34" charset="0"/>
              </a:rPr>
              <a:t>Questioning script for analytical listening</a:t>
            </a:r>
          </a:p>
          <a:p>
            <a:pPr marL="342900" lvl="0" indent="-342900">
              <a:lnSpc>
                <a:spcPct val="107000"/>
              </a:lnSpc>
              <a:buFont typeface="Symbol" panose="05050102010706020507" pitchFamily="18" charset="2"/>
              <a:buChar char=""/>
            </a:pPr>
            <a:r>
              <a:rPr lang="en-GB" sz="2000" dirty="0">
                <a:solidFill>
                  <a:schemeClr val="tx1"/>
                </a:solidFill>
                <a:effectLst/>
                <a:ea typeface="Calibri" panose="020F0502020204030204" pitchFamily="34" charset="0"/>
              </a:rPr>
              <a:t>Is there a place in the music where we hear a loud sound? (or a soft sound, or a far away sound, or a mysterious sound etc.)</a:t>
            </a:r>
          </a:p>
          <a:p>
            <a:pPr marL="342900" lvl="0" indent="-342900">
              <a:lnSpc>
                <a:spcPct val="107000"/>
              </a:lnSpc>
              <a:buFont typeface="Symbol" panose="05050102010706020507" pitchFamily="18" charset="2"/>
              <a:buChar char=""/>
            </a:pPr>
            <a:r>
              <a:rPr lang="en-GB" sz="2000" dirty="0">
                <a:solidFill>
                  <a:schemeClr val="tx1"/>
                </a:solidFill>
                <a:effectLst/>
                <a:ea typeface="Calibri" panose="020F0502020204030204" pitchFamily="34" charset="0"/>
              </a:rPr>
              <a:t>Where is the place we can hear the loud sound?</a:t>
            </a:r>
          </a:p>
          <a:p>
            <a:pPr marL="342900" lvl="0" indent="-342900">
              <a:lnSpc>
                <a:spcPct val="107000"/>
              </a:lnSpc>
              <a:spcAft>
                <a:spcPts val="800"/>
              </a:spcAft>
              <a:buFont typeface="Symbol" panose="05050102010706020507" pitchFamily="18" charset="2"/>
              <a:buChar char=""/>
            </a:pPr>
            <a:r>
              <a:rPr lang="en-GB" sz="2000" dirty="0">
                <a:solidFill>
                  <a:schemeClr val="tx1"/>
                </a:solidFill>
                <a:effectLst/>
                <a:ea typeface="Calibri" panose="020F0502020204030204" pitchFamily="34" charset="0"/>
              </a:rPr>
              <a:t>What happens in the music to make that loud sound? </a:t>
            </a:r>
          </a:p>
          <a:p>
            <a:pPr marL="0" indent="0">
              <a:buNone/>
            </a:pPr>
            <a:endParaRPr lang="en-GB" sz="2000" dirty="0">
              <a:effectLst/>
              <a:ea typeface="Calibri" panose="020F0502020204030204" pitchFamily="34" charset="0"/>
            </a:endParaRPr>
          </a:p>
          <a:p>
            <a:endParaRPr lang="en-GB" dirty="0"/>
          </a:p>
        </p:txBody>
      </p:sp>
      <p:sp>
        <p:nvSpPr>
          <p:cNvPr id="3" name="Slide Number Placeholder 2">
            <a:extLst>
              <a:ext uri="{FF2B5EF4-FFF2-40B4-BE49-F238E27FC236}">
                <a16:creationId xmlns:a16="http://schemas.microsoft.com/office/drawing/2014/main" id="{49A112E0-7E85-2005-E4CD-3F8C97545DB4}"/>
              </a:ext>
            </a:extLst>
          </p:cNvPr>
          <p:cNvSpPr>
            <a:spLocks noGrp="1"/>
          </p:cNvSpPr>
          <p:nvPr>
            <p:ph type="sldNum" sz="quarter" idx="10"/>
          </p:nvPr>
        </p:nvSpPr>
        <p:spPr/>
        <p:txBody>
          <a:bodyPr/>
          <a:lstStyle/>
          <a:p>
            <a:fld id="{DCF6A46F-80AB-49F3-8C7E-9717ED945456}" type="slidenum">
              <a:rPr lang="en-GB" altLang="en-US" smtClean="0"/>
              <a:pPr/>
              <a:t>14</a:t>
            </a:fld>
            <a:endParaRPr lang="en-GB" altLang="en-US"/>
          </a:p>
        </p:txBody>
      </p:sp>
      <p:sp>
        <p:nvSpPr>
          <p:cNvPr id="4" name="Title 3">
            <a:extLst>
              <a:ext uri="{FF2B5EF4-FFF2-40B4-BE49-F238E27FC236}">
                <a16:creationId xmlns:a16="http://schemas.microsoft.com/office/drawing/2014/main" id="{B9B397B5-260B-6456-A076-D2E49D7071C3}"/>
              </a:ext>
            </a:extLst>
          </p:cNvPr>
          <p:cNvSpPr>
            <a:spLocks noGrp="1"/>
          </p:cNvSpPr>
          <p:nvPr>
            <p:ph type="title"/>
          </p:nvPr>
        </p:nvSpPr>
        <p:spPr/>
        <p:txBody>
          <a:bodyPr/>
          <a:lstStyle/>
          <a:p>
            <a:r>
              <a:rPr lang="en-GB" dirty="0">
                <a:solidFill>
                  <a:schemeClr val="tx1"/>
                </a:solidFill>
              </a:rPr>
              <a:t>Sentence strings</a:t>
            </a:r>
          </a:p>
        </p:txBody>
      </p:sp>
    </p:spTree>
    <p:extLst>
      <p:ext uri="{BB962C8B-B14F-4D97-AF65-F5344CB8AC3E}">
        <p14:creationId xmlns:p14="http://schemas.microsoft.com/office/powerpoint/2010/main" val="338280789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53E01F-46D6-0FDE-C2D8-1D0F816DEB90}"/>
              </a:ext>
            </a:extLst>
          </p:cNvPr>
          <p:cNvSpPr>
            <a:spLocks noGrp="1"/>
          </p:cNvSpPr>
          <p:nvPr>
            <p:ph type="title"/>
          </p:nvPr>
        </p:nvSpPr>
        <p:spPr/>
        <p:txBody>
          <a:bodyPr wrap="none" anchor="b">
            <a:normAutofit/>
          </a:bodyPr>
          <a:lstStyle/>
          <a:p>
            <a:r>
              <a:rPr lang="en-GB" dirty="0">
                <a:solidFill>
                  <a:schemeClr val="tx1"/>
                </a:solidFill>
              </a:rPr>
              <a:t>Art in music – next lesson </a:t>
            </a:r>
          </a:p>
        </p:txBody>
      </p:sp>
      <p:sp>
        <p:nvSpPr>
          <p:cNvPr id="3" name="Slide Number Placeholder 2">
            <a:extLst>
              <a:ext uri="{FF2B5EF4-FFF2-40B4-BE49-F238E27FC236}">
                <a16:creationId xmlns:a16="http://schemas.microsoft.com/office/drawing/2014/main" id="{11DCAC7C-AE56-AE97-A370-15D5AF7BED8F}"/>
              </a:ext>
            </a:extLst>
          </p:cNvPr>
          <p:cNvSpPr>
            <a:spLocks noGrp="1"/>
          </p:cNvSpPr>
          <p:nvPr>
            <p:ph type="sldNum" sz="quarter" idx="10"/>
          </p:nvPr>
        </p:nvSpPr>
        <p:spPr/>
        <p:txBody>
          <a:bodyPr wrap="square" anchor="t">
            <a:normAutofit/>
          </a:bodyPr>
          <a:lstStyle/>
          <a:p>
            <a:pPr>
              <a:spcAft>
                <a:spcPts val="600"/>
              </a:spcAft>
            </a:pPr>
            <a:fld id="{DCF6A46F-80AB-49F3-8C7E-9717ED945456}" type="slidenum">
              <a:rPr lang="en-GB" altLang="en-US" smtClean="0"/>
              <a:pPr>
                <a:spcAft>
                  <a:spcPts val="600"/>
                </a:spcAft>
              </a:pPr>
              <a:t>15</a:t>
            </a:fld>
            <a:endParaRPr lang="en-GB" altLang="en-US"/>
          </a:p>
        </p:txBody>
      </p:sp>
      <p:sp>
        <p:nvSpPr>
          <p:cNvPr id="2" name="Content Placeholder 1">
            <a:extLst>
              <a:ext uri="{FF2B5EF4-FFF2-40B4-BE49-F238E27FC236}">
                <a16:creationId xmlns:a16="http://schemas.microsoft.com/office/drawing/2014/main" id="{443AD3BC-A16E-1D76-9464-4A82F50E7ABE}"/>
              </a:ext>
            </a:extLst>
          </p:cNvPr>
          <p:cNvSpPr>
            <a:spLocks noGrp="1"/>
          </p:cNvSpPr>
          <p:nvPr>
            <p:ph idx="11"/>
          </p:nvPr>
        </p:nvSpPr>
        <p:spPr/>
        <p:txBody>
          <a:bodyPr wrap="square" anchor="t">
            <a:normAutofit/>
          </a:bodyPr>
          <a:lstStyle/>
          <a:p>
            <a:pPr eaLnBrk="0" hangingPunct="0">
              <a:lnSpc>
                <a:spcPct val="90000"/>
              </a:lnSpc>
              <a:spcBef>
                <a:spcPct val="0"/>
              </a:spcBef>
              <a:buClrTx/>
            </a:pPr>
            <a:r>
              <a:rPr kumimoji="0" lang="en-GB" altLang="en-US" sz="2000" b="0" i="0" u="none" strike="noStrike" cap="none" normalizeH="0" baseline="0" dirty="0">
                <a:ln>
                  <a:noFill/>
                </a:ln>
                <a:solidFill>
                  <a:schemeClr val="tx1"/>
                </a:solidFill>
                <a:effectLst/>
              </a:rPr>
              <a:t>The children will work together to make four mini pictures which will portray what the music sounds like in extract 3. </a:t>
            </a:r>
          </a:p>
          <a:p>
            <a:pPr>
              <a:lnSpc>
                <a:spcPct val="90000"/>
              </a:lnSpc>
            </a:pPr>
            <a:r>
              <a:rPr lang="en-GB" sz="2000" dirty="0">
                <a:solidFill>
                  <a:schemeClr val="tx1"/>
                </a:solidFill>
              </a:rPr>
              <a:t>Mixed media resources to make a collage - </a:t>
            </a:r>
            <a:r>
              <a:rPr lang="en-GB" sz="2000" dirty="0">
                <a:solidFill>
                  <a:schemeClr val="tx1"/>
                </a:solidFill>
                <a:effectLst/>
                <a:ea typeface="Calibri" panose="020F0502020204030204" pitchFamily="34" charset="0"/>
              </a:rPr>
              <a:t>stickers, glitter, paper, fabric cut outs, paints and crayons, found objects, paper </a:t>
            </a:r>
            <a:r>
              <a:rPr lang="en-GB" sz="2000" dirty="0" err="1">
                <a:solidFill>
                  <a:schemeClr val="tx1"/>
                </a:solidFill>
                <a:effectLst/>
                <a:ea typeface="Calibri" panose="020F0502020204030204" pitchFamily="34" charset="0"/>
              </a:rPr>
              <a:t>cutouts</a:t>
            </a:r>
            <a:r>
              <a:rPr lang="en-GB" sz="2000" dirty="0">
                <a:solidFill>
                  <a:schemeClr val="tx1"/>
                </a:solidFill>
                <a:effectLst/>
                <a:ea typeface="Calibri" panose="020F0502020204030204" pitchFamily="34" charset="0"/>
              </a:rPr>
              <a:t>.   </a:t>
            </a:r>
          </a:p>
          <a:p>
            <a:pPr>
              <a:lnSpc>
                <a:spcPct val="90000"/>
              </a:lnSpc>
            </a:pPr>
            <a:endParaRPr lang="en-GB" sz="2000" dirty="0">
              <a:solidFill>
                <a:schemeClr val="tx1"/>
              </a:solidFill>
            </a:endParaRPr>
          </a:p>
        </p:txBody>
      </p:sp>
      <p:graphicFrame>
        <p:nvGraphicFramePr>
          <p:cNvPr id="5" name="Table 4">
            <a:extLst>
              <a:ext uri="{FF2B5EF4-FFF2-40B4-BE49-F238E27FC236}">
                <a16:creationId xmlns:a16="http://schemas.microsoft.com/office/drawing/2014/main" id="{A1B52104-B711-4E25-51B4-5714C0EEE90C}"/>
              </a:ext>
            </a:extLst>
          </p:cNvPr>
          <p:cNvGraphicFramePr>
            <a:graphicFrameLocks noGrp="1"/>
          </p:cNvGraphicFramePr>
          <p:nvPr/>
        </p:nvGraphicFramePr>
        <p:xfrm>
          <a:off x="4681679" y="1865168"/>
          <a:ext cx="4023121" cy="4006554"/>
        </p:xfrm>
        <a:graphic>
          <a:graphicData uri="http://schemas.openxmlformats.org/drawingml/2006/table">
            <a:tbl>
              <a:tblPr firstRow="1" firstCol="1" bandRow="1">
                <a:noFill/>
                <a:tableStyleId>{6E25E649-3F16-4E02-A733-19D2CDBF48F0}</a:tableStyleId>
              </a:tblPr>
              <a:tblGrid>
                <a:gridCol w="1608084">
                  <a:extLst>
                    <a:ext uri="{9D8B030D-6E8A-4147-A177-3AD203B41FA5}">
                      <a16:colId xmlns:a16="http://schemas.microsoft.com/office/drawing/2014/main" val="1736046443"/>
                    </a:ext>
                  </a:extLst>
                </a:gridCol>
                <a:gridCol w="914530">
                  <a:extLst>
                    <a:ext uri="{9D8B030D-6E8A-4147-A177-3AD203B41FA5}">
                      <a16:colId xmlns:a16="http://schemas.microsoft.com/office/drawing/2014/main" val="1673305582"/>
                    </a:ext>
                  </a:extLst>
                </a:gridCol>
                <a:gridCol w="1500507">
                  <a:extLst>
                    <a:ext uri="{9D8B030D-6E8A-4147-A177-3AD203B41FA5}">
                      <a16:colId xmlns:a16="http://schemas.microsoft.com/office/drawing/2014/main" val="3270463839"/>
                    </a:ext>
                  </a:extLst>
                </a:gridCol>
              </a:tblGrid>
              <a:tr h="653359">
                <a:tc>
                  <a:txBody>
                    <a:bodyPr/>
                    <a:lstStyle/>
                    <a:p>
                      <a:pPr>
                        <a:lnSpc>
                          <a:spcPct val="107000"/>
                        </a:lnSpc>
                        <a:spcAft>
                          <a:spcPts val="800"/>
                        </a:spcAft>
                      </a:pPr>
                      <a:r>
                        <a:rPr lang="en-GB" sz="1400" b="1">
                          <a:solidFill>
                            <a:srgbClr val="FFFFFF"/>
                          </a:solidFill>
                          <a:effectLst/>
                        </a:rPr>
                        <a:t>Description</a:t>
                      </a:r>
                      <a:endParaRPr lang="en-GB"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nSpc>
                          <a:spcPct val="107000"/>
                        </a:lnSpc>
                        <a:spcAft>
                          <a:spcPts val="800"/>
                        </a:spcAft>
                      </a:pPr>
                      <a:r>
                        <a:rPr lang="en-GB" sz="1400" b="1">
                          <a:solidFill>
                            <a:srgbClr val="FFFFFF"/>
                          </a:solidFill>
                          <a:effectLst/>
                        </a:rPr>
                        <a:t>Timing</a:t>
                      </a:r>
                      <a:endParaRPr lang="en-GB"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nSpc>
                          <a:spcPct val="107000"/>
                        </a:lnSpc>
                        <a:spcAft>
                          <a:spcPts val="800"/>
                        </a:spcAft>
                      </a:pPr>
                      <a:r>
                        <a:rPr lang="en-GB" sz="1400" b="1">
                          <a:solidFill>
                            <a:srgbClr val="FFFFFF"/>
                          </a:solidFill>
                          <a:effectLst/>
                        </a:rPr>
                        <a:t>Score reference</a:t>
                      </a:r>
                      <a:endParaRPr lang="en-GB"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636B68">
                        <a:alpha val="69804"/>
                      </a:srgbClr>
                    </a:solidFill>
                  </a:tcPr>
                </a:tc>
                <a:extLst>
                  <a:ext uri="{0D108BD9-81ED-4DB2-BD59-A6C34878D82A}">
                    <a16:rowId xmlns:a16="http://schemas.microsoft.com/office/drawing/2014/main" val="3224478255"/>
                  </a:ext>
                </a:extLst>
              </a:tr>
              <a:tr h="861375">
                <a:tc>
                  <a:txBody>
                    <a:bodyPr/>
                    <a:lstStyle/>
                    <a:p>
                      <a:pPr>
                        <a:lnSpc>
                          <a:spcPct val="107000"/>
                        </a:lnSpc>
                        <a:spcAft>
                          <a:spcPts val="800"/>
                        </a:spcAft>
                      </a:pPr>
                      <a:r>
                        <a:rPr lang="en-GB" sz="1400" b="1">
                          <a:solidFill>
                            <a:srgbClr val="FFFFFF"/>
                          </a:solidFill>
                          <a:effectLst/>
                        </a:rPr>
                        <a:t>Flying snowflakes and cold icy air</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a:lnSpc>
                          <a:spcPct val="107000"/>
                        </a:lnSpc>
                        <a:spcAft>
                          <a:spcPts val="800"/>
                        </a:spcAft>
                      </a:pPr>
                      <a:r>
                        <a:rPr lang="en-GB" sz="1400">
                          <a:solidFill>
                            <a:schemeClr val="tx1">
                              <a:lumMod val="85000"/>
                              <a:lumOff val="15000"/>
                            </a:schemeClr>
                          </a:solidFill>
                          <a:effectLst/>
                        </a:rPr>
                        <a:t>4.12</a:t>
                      </a:r>
                      <a:endParaRPr lang="en-GB" sz="14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nSpc>
                          <a:spcPct val="107000"/>
                        </a:lnSpc>
                        <a:spcAft>
                          <a:spcPts val="800"/>
                        </a:spcAft>
                      </a:pPr>
                      <a:r>
                        <a:rPr lang="en-GB" sz="1400">
                          <a:solidFill>
                            <a:schemeClr val="tx1">
                              <a:lumMod val="85000"/>
                              <a:lumOff val="15000"/>
                            </a:schemeClr>
                          </a:solidFill>
                          <a:effectLst/>
                        </a:rPr>
                        <a:t>Poco animato, 5 bars before figure 9</a:t>
                      </a:r>
                      <a:endParaRPr lang="en-GB" sz="14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506896869"/>
                  </a:ext>
                </a:extLst>
              </a:tr>
              <a:tr h="861375">
                <a:tc>
                  <a:txBody>
                    <a:bodyPr/>
                    <a:lstStyle/>
                    <a:p>
                      <a:pPr>
                        <a:lnSpc>
                          <a:spcPct val="107000"/>
                        </a:lnSpc>
                        <a:spcAft>
                          <a:spcPts val="800"/>
                        </a:spcAft>
                      </a:pPr>
                      <a:r>
                        <a:rPr lang="en-GB" sz="1400" b="1">
                          <a:solidFill>
                            <a:srgbClr val="FFFFFF"/>
                          </a:solidFill>
                          <a:effectLst/>
                        </a:rPr>
                        <a:t>Dark, cold waves rising and falling </a:t>
                      </a:r>
                      <a:endParaRPr lang="en-GB"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a:lnSpc>
                          <a:spcPct val="107000"/>
                        </a:lnSpc>
                        <a:spcAft>
                          <a:spcPts val="800"/>
                        </a:spcAft>
                      </a:pPr>
                      <a:r>
                        <a:rPr lang="en-GB" sz="1400">
                          <a:solidFill>
                            <a:schemeClr val="tx1">
                              <a:lumMod val="85000"/>
                              <a:lumOff val="15000"/>
                            </a:schemeClr>
                          </a:solidFill>
                          <a:effectLst/>
                        </a:rPr>
                        <a:t>4.37</a:t>
                      </a:r>
                      <a:endParaRPr lang="en-GB" sz="14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nSpc>
                          <a:spcPct val="107000"/>
                        </a:lnSpc>
                        <a:spcAft>
                          <a:spcPts val="800"/>
                        </a:spcAft>
                      </a:pPr>
                      <a:r>
                        <a:rPr lang="en-GB" sz="1400">
                          <a:solidFill>
                            <a:schemeClr val="tx1">
                              <a:lumMod val="85000"/>
                              <a:lumOff val="15000"/>
                            </a:schemeClr>
                          </a:solidFill>
                          <a:effectLst/>
                        </a:rPr>
                        <a:t>Piu Mosso, 6 bars before figure 10</a:t>
                      </a:r>
                      <a:endParaRPr lang="en-GB" sz="14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2227692151"/>
                  </a:ext>
                </a:extLst>
              </a:tr>
              <a:tr h="653359">
                <a:tc>
                  <a:txBody>
                    <a:bodyPr/>
                    <a:lstStyle/>
                    <a:p>
                      <a:pPr>
                        <a:lnSpc>
                          <a:spcPct val="107000"/>
                        </a:lnSpc>
                        <a:spcAft>
                          <a:spcPts val="800"/>
                        </a:spcAft>
                      </a:pPr>
                      <a:r>
                        <a:rPr lang="en-GB" sz="1400" b="1">
                          <a:solidFill>
                            <a:srgbClr val="FFFFFF"/>
                          </a:solidFill>
                          <a:effectLst/>
                        </a:rPr>
                        <a:t>Flying higher and higher</a:t>
                      </a:r>
                      <a:endParaRPr lang="en-GB"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a:lnSpc>
                          <a:spcPct val="107000"/>
                        </a:lnSpc>
                        <a:spcAft>
                          <a:spcPts val="800"/>
                        </a:spcAft>
                      </a:pPr>
                      <a:r>
                        <a:rPr lang="en-GB" sz="1400">
                          <a:solidFill>
                            <a:schemeClr val="tx1">
                              <a:lumMod val="85000"/>
                              <a:lumOff val="15000"/>
                            </a:schemeClr>
                          </a:solidFill>
                          <a:effectLst/>
                        </a:rPr>
                        <a:t>4.59 </a:t>
                      </a:r>
                      <a:endParaRPr lang="en-GB" sz="14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nSpc>
                          <a:spcPct val="107000"/>
                        </a:lnSpc>
                        <a:spcAft>
                          <a:spcPts val="800"/>
                        </a:spcAft>
                      </a:pPr>
                      <a:r>
                        <a:rPr lang="en-GB" sz="1400">
                          <a:solidFill>
                            <a:schemeClr val="tx1">
                              <a:lumMod val="85000"/>
                              <a:lumOff val="15000"/>
                            </a:schemeClr>
                          </a:solidFill>
                          <a:effectLst/>
                        </a:rPr>
                        <a:t>4 bars after figure 10</a:t>
                      </a:r>
                      <a:endParaRPr lang="en-GB" sz="14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2533784158"/>
                  </a:ext>
                </a:extLst>
              </a:tr>
              <a:tr h="861375">
                <a:tc>
                  <a:txBody>
                    <a:bodyPr/>
                    <a:lstStyle/>
                    <a:p>
                      <a:pPr>
                        <a:lnSpc>
                          <a:spcPct val="107000"/>
                        </a:lnSpc>
                        <a:spcAft>
                          <a:spcPts val="800"/>
                        </a:spcAft>
                      </a:pPr>
                      <a:r>
                        <a:rPr lang="en-GB" sz="1400" b="1">
                          <a:solidFill>
                            <a:srgbClr val="FFFFFF"/>
                          </a:solidFill>
                          <a:effectLst/>
                        </a:rPr>
                        <a:t>Fanfare of stars and snow</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noFill/>
                      <a:prstDash val="solid"/>
                    </a:lnB>
                    <a:solidFill>
                      <a:srgbClr val="636B68">
                        <a:alpha val="69804"/>
                      </a:srgbClr>
                    </a:solidFill>
                  </a:tcPr>
                </a:tc>
                <a:tc>
                  <a:txBody>
                    <a:bodyPr/>
                    <a:lstStyle/>
                    <a:p>
                      <a:pPr>
                        <a:lnSpc>
                          <a:spcPct val="107000"/>
                        </a:lnSpc>
                        <a:spcAft>
                          <a:spcPts val="800"/>
                        </a:spcAft>
                      </a:pPr>
                      <a:r>
                        <a:rPr lang="en-GB" sz="1400">
                          <a:solidFill>
                            <a:schemeClr val="tx1">
                              <a:lumMod val="85000"/>
                              <a:lumOff val="15000"/>
                            </a:schemeClr>
                          </a:solidFill>
                          <a:effectLst/>
                        </a:rPr>
                        <a:t>5.07</a:t>
                      </a:r>
                      <a:endParaRPr lang="en-GB" sz="140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lnSpc>
                          <a:spcPct val="107000"/>
                        </a:lnSpc>
                        <a:spcAft>
                          <a:spcPts val="800"/>
                        </a:spcAft>
                      </a:pPr>
                      <a:r>
                        <a:rPr lang="en-GB" sz="1400" dirty="0">
                          <a:solidFill>
                            <a:schemeClr val="tx1">
                              <a:lumMod val="85000"/>
                              <a:lumOff val="15000"/>
                            </a:schemeClr>
                          </a:solidFill>
                          <a:effectLst/>
                        </a:rPr>
                        <a:t>Meno Mosso, 4 bars after figure 11</a:t>
                      </a:r>
                      <a:endParaRPr lang="en-GB" sz="140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2248" marR="109349" marT="109349" marB="109349">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123908957"/>
                  </a:ext>
                </a:extLst>
              </a:tr>
            </a:tbl>
          </a:graphicData>
        </a:graphic>
      </p:graphicFrame>
    </p:spTree>
    <p:extLst>
      <p:ext uri="{BB962C8B-B14F-4D97-AF65-F5344CB8AC3E}">
        <p14:creationId xmlns:p14="http://schemas.microsoft.com/office/powerpoint/2010/main" val="119511661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DE1DB4-D080-ED56-1894-69826219BFEC}"/>
              </a:ext>
            </a:extLst>
          </p:cNvPr>
          <p:cNvSpPr>
            <a:spLocks noGrp="1"/>
          </p:cNvSpPr>
          <p:nvPr>
            <p:ph idx="1"/>
          </p:nvPr>
        </p:nvSpPr>
        <p:spPr/>
        <p:txBody>
          <a:bodyPr/>
          <a:lstStyle/>
          <a:p>
            <a:r>
              <a:rPr lang="en-GB" sz="2000" dirty="0">
                <a:solidFill>
                  <a:schemeClr val="tx1"/>
                </a:solidFill>
              </a:rPr>
              <a:t>Moving to music - </a:t>
            </a:r>
            <a:r>
              <a:rPr lang="en-GB" sz="2000" dirty="0">
                <a:solidFill>
                  <a:schemeClr val="tx1"/>
                </a:solidFill>
                <a:effectLst/>
                <a:ea typeface="Calibri" panose="020F0502020204030204" pitchFamily="34" charset="0"/>
              </a:rPr>
              <a:t>Children will respond to the music with free and co-ordinated movement with the body, and with manipulatives like scarves and ribbons to ‘perform dances using simple movement patterns’ (KS1 PE National Curriculum Attainment Target). </a:t>
            </a:r>
          </a:p>
          <a:p>
            <a:r>
              <a:rPr lang="en-GB" sz="2000" dirty="0">
                <a:solidFill>
                  <a:schemeClr val="tx1"/>
                </a:solidFill>
              </a:rPr>
              <a:t>Mark making and artistic responses – creative responses to musical sound through art materials</a:t>
            </a:r>
          </a:p>
          <a:p>
            <a:r>
              <a:rPr lang="en-GB" sz="2000" dirty="0">
                <a:solidFill>
                  <a:schemeClr val="tx1"/>
                </a:solidFill>
              </a:rPr>
              <a:t>Embodied learning – showing musical thinking through movement </a:t>
            </a:r>
          </a:p>
          <a:p>
            <a:r>
              <a:rPr lang="en-GB" sz="2000" dirty="0">
                <a:solidFill>
                  <a:schemeClr val="tx1"/>
                </a:solidFill>
              </a:rPr>
              <a:t>Non verbal, haptic learning and doing in music</a:t>
            </a:r>
          </a:p>
          <a:p>
            <a:r>
              <a:rPr lang="en-GB" sz="2000" dirty="0">
                <a:solidFill>
                  <a:schemeClr val="tx1"/>
                </a:solidFill>
              </a:rPr>
              <a:t>Using manipulatives to show children’s thinking</a:t>
            </a:r>
          </a:p>
          <a:p>
            <a:r>
              <a:rPr lang="en-GB" sz="2000" dirty="0">
                <a:solidFill>
                  <a:schemeClr val="tx1"/>
                </a:solidFill>
              </a:rPr>
              <a:t>Describing music using concept pairs </a:t>
            </a:r>
          </a:p>
          <a:p>
            <a:r>
              <a:rPr lang="en-GB" sz="2000" dirty="0">
                <a:solidFill>
                  <a:schemeClr val="tx1"/>
                </a:solidFill>
              </a:rPr>
              <a:t>Supporting analytical talking with sentence strings and a questioning script</a:t>
            </a:r>
          </a:p>
        </p:txBody>
      </p:sp>
      <p:sp>
        <p:nvSpPr>
          <p:cNvPr id="3" name="Slide Number Placeholder 2">
            <a:extLst>
              <a:ext uri="{FF2B5EF4-FFF2-40B4-BE49-F238E27FC236}">
                <a16:creationId xmlns:a16="http://schemas.microsoft.com/office/drawing/2014/main" id="{49A112E0-7E85-2005-E4CD-3F8C97545DB4}"/>
              </a:ext>
            </a:extLst>
          </p:cNvPr>
          <p:cNvSpPr>
            <a:spLocks noGrp="1"/>
          </p:cNvSpPr>
          <p:nvPr>
            <p:ph type="sldNum" sz="quarter" idx="10"/>
          </p:nvPr>
        </p:nvSpPr>
        <p:spPr/>
        <p:txBody>
          <a:bodyPr/>
          <a:lstStyle/>
          <a:p>
            <a:fld id="{DCF6A46F-80AB-49F3-8C7E-9717ED945456}" type="slidenum">
              <a:rPr lang="en-GB" altLang="en-US" smtClean="0"/>
              <a:pPr/>
              <a:t>16</a:t>
            </a:fld>
            <a:endParaRPr lang="en-GB" altLang="en-US"/>
          </a:p>
        </p:txBody>
      </p:sp>
      <p:sp>
        <p:nvSpPr>
          <p:cNvPr id="4" name="Title 3">
            <a:extLst>
              <a:ext uri="{FF2B5EF4-FFF2-40B4-BE49-F238E27FC236}">
                <a16:creationId xmlns:a16="http://schemas.microsoft.com/office/drawing/2014/main" id="{B9B397B5-260B-6456-A076-D2E49D7071C3}"/>
              </a:ext>
            </a:extLst>
          </p:cNvPr>
          <p:cNvSpPr>
            <a:spLocks noGrp="1"/>
          </p:cNvSpPr>
          <p:nvPr>
            <p:ph type="title"/>
          </p:nvPr>
        </p:nvSpPr>
        <p:spPr/>
        <p:txBody>
          <a:bodyPr/>
          <a:lstStyle/>
          <a:p>
            <a:r>
              <a:rPr lang="en-GB" dirty="0">
                <a:solidFill>
                  <a:schemeClr val="tx1"/>
                </a:solidFill>
              </a:rPr>
              <a:t>How does music make us feel?</a:t>
            </a:r>
          </a:p>
        </p:txBody>
      </p:sp>
    </p:spTree>
    <p:extLst>
      <p:ext uri="{BB962C8B-B14F-4D97-AF65-F5344CB8AC3E}">
        <p14:creationId xmlns:p14="http://schemas.microsoft.com/office/powerpoint/2010/main" val="350012102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DE1DB4-D080-ED56-1894-69826219BFEC}"/>
              </a:ext>
            </a:extLst>
          </p:cNvPr>
          <p:cNvSpPr>
            <a:spLocks noGrp="1"/>
          </p:cNvSpPr>
          <p:nvPr>
            <p:ph idx="1"/>
          </p:nvPr>
        </p:nvSpPr>
        <p:spPr>
          <a:xfrm>
            <a:off x="424800" y="1609872"/>
            <a:ext cx="8280000" cy="4061360"/>
          </a:xfrm>
        </p:spPr>
        <p:txBody>
          <a:bodyPr/>
          <a:lstStyle/>
          <a:p>
            <a:r>
              <a:rPr lang="en-GB" sz="1800" dirty="0">
                <a:solidFill>
                  <a:schemeClr val="tx1"/>
                </a:solidFill>
                <a:effectLst/>
                <a:ea typeface="Calibri" panose="020F0502020204030204" pitchFamily="34" charset="0"/>
              </a:rPr>
              <a:t>Teaching children to </a:t>
            </a:r>
            <a:r>
              <a:rPr lang="en-GB" sz="1800" b="1" dirty="0">
                <a:solidFill>
                  <a:schemeClr val="tx1"/>
                </a:solidFill>
                <a:effectLst/>
                <a:ea typeface="Calibri" panose="020F0502020204030204" pitchFamily="34" charset="0"/>
              </a:rPr>
              <a:t>listen with concentration and understanding</a:t>
            </a:r>
            <a:endParaRPr lang="en-GB" sz="1800" dirty="0">
              <a:solidFill>
                <a:schemeClr val="tx1"/>
              </a:solidFill>
            </a:endParaRPr>
          </a:p>
          <a:p>
            <a:r>
              <a:rPr lang="en-GB" sz="1800" dirty="0">
                <a:solidFill>
                  <a:schemeClr val="tx1"/>
                </a:solidFill>
                <a:ea typeface="Calibri" panose="020F0502020204030204" pitchFamily="34" charset="0"/>
              </a:rPr>
              <a:t>Active listening – combining listening with other activities to focus children on creative, non-verbal responses to music</a:t>
            </a:r>
          </a:p>
          <a:p>
            <a:r>
              <a:rPr lang="en-GB" sz="1800" dirty="0">
                <a:solidFill>
                  <a:schemeClr val="tx1"/>
                </a:solidFill>
                <a:ea typeface="Calibri" panose="020F0502020204030204" pitchFamily="34" charset="0"/>
              </a:rPr>
              <a:t>Using movement response to good effect in dance and art</a:t>
            </a:r>
          </a:p>
          <a:p>
            <a:r>
              <a:rPr lang="en-GB" sz="1800" dirty="0">
                <a:solidFill>
                  <a:schemeClr val="tx1"/>
                </a:solidFill>
                <a:ea typeface="Calibri" panose="020F0502020204030204" pitchFamily="34" charset="0"/>
              </a:rPr>
              <a:t>Teaching focused listening</a:t>
            </a:r>
          </a:p>
          <a:p>
            <a:pPr lvl="1"/>
            <a:r>
              <a:rPr lang="en-GB" sz="1800" dirty="0">
                <a:solidFill>
                  <a:schemeClr val="tx1"/>
                </a:solidFill>
                <a:ea typeface="Calibri" panose="020F0502020204030204" pitchFamily="34" charset="0"/>
              </a:rPr>
              <a:t>Play classroom listening games to help children focus</a:t>
            </a:r>
          </a:p>
          <a:p>
            <a:pPr lvl="1"/>
            <a:r>
              <a:rPr lang="en-GB" sz="1800" dirty="0">
                <a:solidFill>
                  <a:schemeClr val="tx1"/>
                </a:solidFill>
                <a:ea typeface="Calibri" panose="020F0502020204030204" pitchFamily="34" charset="0"/>
              </a:rPr>
              <a:t>Check your audio equipment works </a:t>
            </a:r>
          </a:p>
          <a:p>
            <a:pPr lvl="1"/>
            <a:r>
              <a:rPr lang="en-GB" sz="1800" dirty="0">
                <a:solidFill>
                  <a:schemeClr val="tx1"/>
                </a:solidFill>
                <a:ea typeface="Calibri" panose="020F0502020204030204" pitchFamily="34" charset="0"/>
              </a:rPr>
              <a:t>Remove other distractions</a:t>
            </a:r>
          </a:p>
          <a:p>
            <a:pPr lvl="1"/>
            <a:r>
              <a:rPr lang="en-GB" sz="1800" dirty="0">
                <a:solidFill>
                  <a:schemeClr val="tx1"/>
                </a:solidFill>
                <a:ea typeface="Calibri" panose="020F0502020204030204" pitchFamily="34" charset="0"/>
              </a:rPr>
              <a:t>Do not talk over the music or allow children to talk</a:t>
            </a:r>
          </a:p>
          <a:p>
            <a:pPr lvl="1"/>
            <a:r>
              <a:rPr lang="en-GB" sz="1800" dirty="0">
                <a:solidFill>
                  <a:schemeClr val="tx1"/>
                </a:solidFill>
                <a:ea typeface="Calibri" panose="020F0502020204030204" pitchFamily="34" charset="0"/>
              </a:rPr>
              <a:t>Repeated listening of short extracts (30-90 seconds) - P</a:t>
            </a:r>
            <a:r>
              <a:rPr lang="en-GB" sz="1800" dirty="0">
                <a:solidFill>
                  <a:schemeClr val="tx1"/>
                </a:solidFill>
                <a:effectLst/>
                <a:ea typeface="Calibri" panose="020F0502020204030204" pitchFamily="34" charset="0"/>
              </a:rPr>
              <a:t>lay three times with minimal gap between each playing </a:t>
            </a:r>
          </a:p>
          <a:p>
            <a:pPr lvl="1"/>
            <a:r>
              <a:rPr lang="en-GB" sz="1800" dirty="0">
                <a:solidFill>
                  <a:schemeClr val="tx1"/>
                </a:solidFill>
                <a:ea typeface="Calibri" panose="020F0502020204030204" pitchFamily="34" charset="0"/>
              </a:rPr>
              <a:t>Allow children to complete their non-verbal response before moving to talking about this</a:t>
            </a:r>
            <a:endParaRPr lang="en-GB" sz="1600" dirty="0">
              <a:solidFill>
                <a:schemeClr val="tx1"/>
              </a:solidFill>
              <a:effectLst/>
              <a:ea typeface="Calibri" panose="020F0502020204030204" pitchFamily="34" charset="0"/>
            </a:endParaRPr>
          </a:p>
          <a:p>
            <a:endParaRPr lang="en-GB" dirty="0">
              <a:solidFill>
                <a:schemeClr val="tx1"/>
              </a:solidFill>
            </a:endParaRPr>
          </a:p>
        </p:txBody>
      </p:sp>
      <p:sp>
        <p:nvSpPr>
          <p:cNvPr id="3" name="Slide Number Placeholder 2">
            <a:extLst>
              <a:ext uri="{FF2B5EF4-FFF2-40B4-BE49-F238E27FC236}">
                <a16:creationId xmlns:a16="http://schemas.microsoft.com/office/drawing/2014/main" id="{49A112E0-7E85-2005-E4CD-3F8C97545DB4}"/>
              </a:ext>
            </a:extLst>
          </p:cNvPr>
          <p:cNvSpPr>
            <a:spLocks noGrp="1"/>
          </p:cNvSpPr>
          <p:nvPr>
            <p:ph type="sldNum" sz="quarter" idx="10"/>
          </p:nvPr>
        </p:nvSpPr>
        <p:spPr/>
        <p:txBody>
          <a:bodyPr/>
          <a:lstStyle/>
          <a:p>
            <a:fld id="{DCF6A46F-80AB-49F3-8C7E-9717ED945456}" type="slidenum">
              <a:rPr lang="en-GB" altLang="en-US" smtClean="0"/>
              <a:pPr/>
              <a:t>17</a:t>
            </a:fld>
            <a:endParaRPr lang="en-GB" altLang="en-US"/>
          </a:p>
        </p:txBody>
      </p:sp>
      <p:sp>
        <p:nvSpPr>
          <p:cNvPr id="4" name="Title 3">
            <a:extLst>
              <a:ext uri="{FF2B5EF4-FFF2-40B4-BE49-F238E27FC236}">
                <a16:creationId xmlns:a16="http://schemas.microsoft.com/office/drawing/2014/main" id="{B9B397B5-260B-6456-A076-D2E49D7071C3}"/>
              </a:ext>
            </a:extLst>
          </p:cNvPr>
          <p:cNvSpPr>
            <a:spLocks noGrp="1"/>
          </p:cNvSpPr>
          <p:nvPr>
            <p:ph type="title"/>
          </p:nvPr>
        </p:nvSpPr>
        <p:spPr/>
        <p:txBody>
          <a:bodyPr/>
          <a:lstStyle/>
          <a:p>
            <a:r>
              <a:rPr lang="en-GB" dirty="0">
                <a:solidFill>
                  <a:schemeClr val="tx1"/>
                </a:solidFill>
              </a:rPr>
              <a:t>Active listening </a:t>
            </a:r>
          </a:p>
        </p:txBody>
      </p:sp>
    </p:spTree>
    <p:extLst>
      <p:ext uri="{BB962C8B-B14F-4D97-AF65-F5344CB8AC3E}">
        <p14:creationId xmlns:p14="http://schemas.microsoft.com/office/powerpoint/2010/main" val="31372080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1D2446D3-ED7D-8FFB-7431-2E8BB1D79538}"/>
              </a:ext>
            </a:extLst>
          </p:cNvPr>
          <p:cNvGraphicFramePr>
            <a:graphicFrameLocks noGrp="1"/>
          </p:cNvGraphicFramePr>
          <p:nvPr>
            <p:ph idx="1"/>
            <p:extLst>
              <p:ext uri="{D42A27DB-BD31-4B8C-83A1-F6EECF244321}">
                <p14:modId xmlns:p14="http://schemas.microsoft.com/office/powerpoint/2010/main" val="3949460188"/>
              </p:ext>
            </p:extLst>
          </p:nvPr>
        </p:nvGraphicFramePr>
        <p:xfrm>
          <a:off x="403688" y="1407592"/>
          <a:ext cx="7962974" cy="4724400"/>
        </p:xfrm>
        <a:graphic>
          <a:graphicData uri="http://schemas.openxmlformats.org/drawingml/2006/table">
            <a:tbl>
              <a:tblPr firstRow="1" bandRow="1">
                <a:tableStyleId>{2D5ABB26-0587-4C30-8999-92F81FD0307C}</a:tableStyleId>
              </a:tblPr>
              <a:tblGrid>
                <a:gridCol w="2152088">
                  <a:extLst>
                    <a:ext uri="{9D8B030D-6E8A-4147-A177-3AD203B41FA5}">
                      <a16:colId xmlns:a16="http://schemas.microsoft.com/office/drawing/2014/main" val="1618240317"/>
                    </a:ext>
                  </a:extLst>
                </a:gridCol>
                <a:gridCol w="5810886">
                  <a:extLst>
                    <a:ext uri="{9D8B030D-6E8A-4147-A177-3AD203B41FA5}">
                      <a16:colId xmlns:a16="http://schemas.microsoft.com/office/drawing/2014/main" val="318408891"/>
                    </a:ext>
                  </a:extLst>
                </a:gridCol>
              </a:tblGrid>
              <a:tr h="370840">
                <a:tc>
                  <a:txBody>
                    <a:bodyPr/>
                    <a:lstStyle/>
                    <a:p>
                      <a:r>
                        <a:rPr lang="en-GB" sz="2000" b="0" dirty="0">
                          <a:solidFill>
                            <a:schemeClr val="tx1"/>
                          </a:solidFill>
                          <a:latin typeface="Arial" panose="020B0604020202020204" pitchFamily="34" charset="0"/>
                          <a:cs typeface="Arial" panose="020B0604020202020204" pitchFamily="34" charset="0"/>
                        </a:rPr>
                        <a:t>Musical activity words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000" b="0" kern="1200" dirty="0">
                          <a:solidFill>
                            <a:schemeClr val="tx1"/>
                          </a:solidFill>
                          <a:effectLst/>
                          <a:latin typeface="Arial" panose="020B0604020202020204" pitchFamily="34" charset="0"/>
                          <a:cs typeface="Arial" panose="020B0604020202020204" pitchFamily="34" charset="0"/>
                        </a:rPr>
                        <a:t>listen, explore, share, respond, sing play, move, and stop</a:t>
                      </a:r>
                      <a:endParaRPr lang="en-GB" sz="2000" b="0" dirty="0">
                        <a:solidFill>
                          <a:schemeClr val="tx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3453842"/>
                  </a:ext>
                </a:extLst>
              </a:tr>
              <a:tr h="370840">
                <a:tc>
                  <a:txBody>
                    <a:bodyPr/>
                    <a:lstStyle/>
                    <a:p>
                      <a:r>
                        <a:rPr lang="en-GB" sz="2000" b="0" dirty="0">
                          <a:solidFill>
                            <a:schemeClr val="tx1"/>
                          </a:solidFill>
                          <a:latin typeface="Arial" panose="020B0604020202020204" pitchFamily="34" charset="0"/>
                          <a:cs typeface="Arial" panose="020B0604020202020204" pitchFamily="34" charset="0"/>
                        </a:rPr>
                        <a:t>Identifying particular sounds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000" kern="1200" dirty="0">
                          <a:solidFill>
                            <a:schemeClr val="tx1"/>
                          </a:solidFill>
                          <a:effectLst/>
                          <a:latin typeface="Arial" panose="020B0604020202020204" pitchFamily="34" charset="0"/>
                          <a:ea typeface="+mn-ea"/>
                          <a:cs typeface="Arial" panose="020B0604020202020204" pitchFamily="34" charset="0"/>
                        </a:rPr>
                        <a:t>name groups of instruments heard, e.g. brass instruments, percussion, strings; and individual instruments, e.g. trombone, glockenspiel, solo violin</a:t>
                      </a:r>
                      <a:endParaRPr lang="en-GB" sz="2000" b="0" dirty="0">
                        <a:solidFill>
                          <a:schemeClr val="tx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6889556"/>
                  </a:ext>
                </a:extLst>
              </a:tr>
              <a:tr h="370840">
                <a:tc>
                  <a:txBody>
                    <a:bodyPr/>
                    <a:lstStyle/>
                    <a:p>
                      <a:r>
                        <a:rPr lang="en-GB" sz="2000" b="0" dirty="0">
                          <a:solidFill>
                            <a:schemeClr val="tx1"/>
                          </a:solidFill>
                          <a:latin typeface="Arial" panose="020B0604020202020204" pitchFamily="34" charset="0"/>
                          <a:cs typeface="Arial" panose="020B0604020202020204" pitchFamily="34" charset="0"/>
                        </a:rPr>
                        <a:t>Dynamics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000" kern="1200" dirty="0">
                          <a:solidFill>
                            <a:schemeClr val="tx1"/>
                          </a:solidFill>
                          <a:effectLst/>
                          <a:latin typeface="Arial" panose="020B0604020202020204" pitchFamily="34" charset="0"/>
                          <a:ea typeface="+mn-ea"/>
                          <a:cs typeface="Arial" panose="020B0604020202020204" pitchFamily="34" charset="0"/>
                        </a:rPr>
                        <a:t>loud, soft, getting louder, getting softer</a:t>
                      </a:r>
                      <a:endParaRPr lang="en-GB" sz="2000" b="0" dirty="0">
                        <a:solidFill>
                          <a:schemeClr val="tx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7014621"/>
                  </a:ext>
                </a:extLst>
              </a:tr>
              <a:tr h="370840">
                <a:tc>
                  <a:txBody>
                    <a:bodyPr/>
                    <a:lstStyle/>
                    <a:p>
                      <a:r>
                        <a:rPr lang="en-GB" sz="2000" b="0" dirty="0">
                          <a:solidFill>
                            <a:schemeClr val="tx1"/>
                          </a:solidFill>
                          <a:latin typeface="Arial" panose="020B0604020202020204" pitchFamily="34" charset="0"/>
                          <a:cs typeface="Arial" panose="020B0604020202020204" pitchFamily="34" charset="0"/>
                        </a:rPr>
                        <a:t>Musical expression words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000" kern="1200" dirty="0">
                          <a:solidFill>
                            <a:schemeClr val="tx1"/>
                          </a:solidFill>
                          <a:effectLst/>
                          <a:latin typeface="Arial" panose="020B0604020202020204" pitchFamily="34" charset="0"/>
                          <a:ea typeface="+mn-ea"/>
                          <a:cs typeface="Arial" panose="020B0604020202020204" pitchFamily="34" charset="0"/>
                        </a:rPr>
                        <a:t>angry, scary, cold, icy, gentle, smooth, soft, even, shiny, twinkling, detached, distant, spiky, crash, bang(</a:t>
                      </a:r>
                      <a:r>
                        <a:rPr lang="en-GB" sz="2000" kern="1200" dirty="0" err="1">
                          <a:solidFill>
                            <a:schemeClr val="tx1"/>
                          </a:solidFill>
                          <a:effectLst/>
                          <a:latin typeface="Arial" panose="020B0604020202020204" pitchFamily="34" charset="0"/>
                          <a:ea typeface="+mn-ea"/>
                          <a:cs typeface="Arial" panose="020B0604020202020204" pitchFamily="34" charset="0"/>
                        </a:rPr>
                        <a:t>ing</a:t>
                      </a:r>
                      <a:r>
                        <a:rPr lang="en-GB" sz="2000" kern="1200" dirty="0">
                          <a:solidFill>
                            <a:schemeClr val="tx1"/>
                          </a:solidFill>
                          <a:effectLst/>
                          <a:latin typeface="Arial" panose="020B0604020202020204" pitchFamily="34" charset="0"/>
                          <a:ea typeface="+mn-ea"/>
                          <a:cs typeface="Arial" panose="020B0604020202020204" pitchFamily="34" charset="0"/>
                        </a:rPr>
                        <a:t>) smooth, soft, even, shiny, twinkling, detached, soaring, flying, swirling, misty and so on</a:t>
                      </a:r>
                      <a:endParaRPr lang="en-GB" sz="2000" b="0" dirty="0">
                        <a:solidFill>
                          <a:schemeClr val="tx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1107382"/>
                  </a:ext>
                </a:extLst>
              </a:tr>
              <a:tr h="370840">
                <a:tc>
                  <a:txBody>
                    <a:bodyPr/>
                    <a:lstStyle/>
                    <a:p>
                      <a:r>
                        <a:rPr lang="en-GB" sz="2000" b="0" dirty="0">
                          <a:solidFill>
                            <a:schemeClr val="tx1"/>
                          </a:solidFill>
                          <a:latin typeface="Arial" panose="020B0604020202020204" pitchFamily="34" charset="0"/>
                          <a:cs typeface="Arial" panose="020B0604020202020204" pitchFamily="34" charset="0"/>
                        </a:rPr>
                        <a:t>Musical style words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000" kern="1200" dirty="0">
                          <a:solidFill>
                            <a:schemeClr val="tx1"/>
                          </a:solidFill>
                          <a:effectLst/>
                          <a:latin typeface="Arial" panose="020B0604020202020204" pitchFamily="34" charset="0"/>
                          <a:ea typeface="+mn-ea"/>
                          <a:cs typeface="Arial" panose="020B0604020202020204" pitchFamily="34" charset="0"/>
                        </a:rPr>
                        <a:t>fanfare, dancing, procession</a:t>
                      </a:r>
                      <a:endParaRPr lang="en-GB" sz="2000" b="0" dirty="0">
                        <a:solidFill>
                          <a:schemeClr val="tx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1357165"/>
                  </a:ext>
                </a:extLst>
              </a:tr>
            </a:tbl>
          </a:graphicData>
        </a:graphic>
      </p:graphicFrame>
      <p:sp>
        <p:nvSpPr>
          <p:cNvPr id="3" name="Slide Number Placeholder 2">
            <a:extLst>
              <a:ext uri="{FF2B5EF4-FFF2-40B4-BE49-F238E27FC236}">
                <a16:creationId xmlns:a16="http://schemas.microsoft.com/office/drawing/2014/main" id="{0E99D1FD-350E-00AC-2956-0A22CFD475D6}"/>
              </a:ext>
            </a:extLst>
          </p:cNvPr>
          <p:cNvSpPr>
            <a:spLocks noGrp="1"/>
          </p:cNvSpPr>
          <p:nvPr>
            <p:ph type="sldNum" sz="quarter" idx="10"/>
          </p:nvPr>
        </p:nvSpPr>
        <p:spPr/>
        <p:txBody>
          <a:bodyPr/>
          <a:lstStyle/>
          <a:p>
            <a:fld id="{DCF6A46F-80AB-49F3-8C7E-9717ED945456}" type="slidenum">
              <a:rPr lang="en-GB" altLang="en-US" smtClean="0"/>
              <a:pPr/>
              <a:t>18</a:t>
            </a:fld>
            <a:endParaRPr lang="en-GB" altLang="en-US"/>
          </a:p>
        </p:txBody>
      </p:sp>
      <p:sp>
        <p:nvSpPr>
          <p:cNvPr id="4" name="Title 3">
            <a:extLst>
              <a:ext uri="{FF2B5EF4-FFF2-40B4-BE49-F238E27FC236}">
                <a16:creationId xmlns:a16="http://schemas.microsoft.com/office/drawing/2014/main" id="{BBF4659C-2AED-6C3D-92EE-DFCB05B933C0}"/>
              </a:ext>
            </a:extLst>
          </p:cNvPr>
          <p:cNvSpPr>
            <a:spLocks noGrp="1"/>
          </p:cNvSpPr>
          <p:nvPr>
            <p:ph type="title"/>
          </p:nvPr>
        </p:nvSpPr>
        <p:spPr>
          <a:xfrm>
            <a:off x="424800" y="260688"/>
            <a:ext cx="8280000" cy="1044024"/>
          </a:xfrm>
        </p:spPr>
        <p:txBody>
          <a:bodyPr/>
          <a:lstStyle/>
          <a:p>
            <a:r>
              <a:rPr lang="en-GB" dirty="0">
                <a:solidFill>
                  <a:schemeClr val="tx1"/>
                </a:solidFill>
              </a:rPr>
              <a:t>Musical words</a:t>
            </a:r>
          </a:p>
        </p:txBody>
      </p:sp>
    </p:spTree>
    <p:extLst>
      <p:ext uri="{BB962C8B-B14F-4D97-AF65-F5344CB8AC3E}">
        <p14:creationId xmlns:p14="http://schemas.microsoft.com/office/powerpoint/2010/main" val="205171019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36444A-675A-6BCC-CE2C-3D0696101A97}"/>
              </a:ext>
            </a:extLst>
          </p:cNvPr>
          <p:cNvSpPr>
            <a:spLocks noGrp="1"/>
          </p:cNvSpPr>
          <p:nvPr>
            <p:ph type="title"/>
          </p:nvPr>
        </p:nvSpPr>
        <p:spPr>
          <a:xfrm>
            <a:off x="424800" y="548680"/>
            <a:ext cx="8280000" cy="1015200"/>
          </a:xfrm>
        </p:spPr>
        <p:txBody>
          <a:bodyPr wrap="none" anchor="b">
            <a:normAutofit/>
          </a:bodyPr>
          <a:lstStyle/>
          <a:p>
            <a:r>
              <a:rPr lang="en-GB" dirty="0"/>
              <a:t>Key Stage 2</a:t>
            </a:r>
          </a:p>
        </p:txBody>
      </p:sp>
      <p:sp>
        <p:nvSpPr>
          <p:cNvPr id="3" name="Slide Number Placeholder 2">
            <a:extLst>
              <a:ext uri="{FF2B5EF4-FFF2-40B4-BE49-F238E27FC236}">
                <a16:creationId xmlns:a16="http://schemas.microsoft.com/office/drawing/2014/main" id="{28558C38-8085-DF38-FDAE-DD5F81E00D5F}"/>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pPr>
                <a:spcAft>
                  <a:spcPts val="600"/>
                </a:spcAft>
              </a:pPr>
              <a:t>19</a:t>
            </a:fld>
            <a:endParaRPr lang="en-GB" altLang="en-US"/>
          </a:p>
        </p:txBody>
      </p:sp>
      <p:sp>
        <p:nvSpPr>
          <p:cNvPr id="2" name="Content Placeholder 1">
            <a:extLst>
              <a:ext uri="{FF2B5EF4-FFF2-40B4-BE49-F238E27FC236}">
                <a16:creationId xmlns:a16="http://schemas.microsoft.com/office/drawing/2014/main" id="{7ECE8B51-19C4-88AF-A473-AB341356BF48}"/>
              </a:ext>
            </a:extLst>
          </p:cNvPr>
          <p:cNvSpPr>
            <a:spLocks noGrp="1"/>
          </p:cNvSpPr>
          <p:nvPr>
            <p:ph idx="11"/>
          </p:nvPr>
        </p:nvSpPr>
        <p:spPr>
          <a:xfrm>
            <a:off x="424799" y="1717200"/>
            <a:ext cx="4023121" cy="4086773"/>
          </a:xfrm>
        </p:spPr>
        <p:txBody>
          <a:bodyPr wrap="square" anchor="t">
            <a:normAutofit/>
          </a:bodyPr>
          <a:lstStyle/>
          <a:p>
            <a:r>
              <a:rPr lang="en-GB"/>
              <a:t>Karen Marshall</a:t>
            </a:r>
          </a:p>
          <a:p>
            <a:r>
              <a:rPr lang="en-GB"/>
              <a:t>Overture: Fantasia on a Theme of Thomas Tallis</a:t>
            </a:r>
          </a:p>
        </p:txBody>
      </p:sp>
      <p:pic>
        <p:nvPicPr>
          <p:cNvPr id="12" name="Picture 11" descr="A picture containing bowed instrument, music, indoor, wooden&#10;&#10;Description automatically generated">
            <a:extLst>
              <a:ext uri="{FF2B5EF4-FFF2-40B4-BE49-F238E27FC236}">
                <a16:creationId xmlns:a16="http://schemas.microsoft.com/office/drawing/2014/main" id="{4D326B8E-D19E-9B8E-9BF4-CC3EA032A497}"/>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
          <a:stretch/>
        </p:blipFill>
        <p:spPr>
          <a:xfrm>
            <a:off x="4664923" y="1717200"/>
            <a:ext cx="4023121" cy="4086772"/>
          </a:xfrm>
          <a:prstGeom prst="rect">
            <a:avLst/>
          </a:prstGeom>
          <a:noFill/>
        </p:spPr>
      </p:pic>
    </p:spTree>
    <p:extLst>
      <p:ext uri="{BB962C8B-B14F-4D97-AF65-F5344CB8AC3E}">
        <p14:creationId xmlns:p14="http://schemas.microsoft.com/office/powerpoint/2010/main" val="403223464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558C38-8085-DF38-FDAE-DD5F81E00D5F}"/>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pPr>
                <a:spcAft>
                  <a:spcPts val="600"/>
                </a:spcAft>
              </a:pPr>
              <a:t>20</a:t>
            </a:fld>
            <a:endParaRPr lang="en-GB" altLang="en-US"/>
          </a:p>
        </p:txBody>
      </p:sp>
      <p:sp>
        <p:nvSpPr>
          <p:cNvPr id="2" name="TextBox 1">
            <a:extLst>
              <a:ext uri="{FF2B5EF4-FFF2-40B4-BE49-F238E27FC236}">
                <a16:creationId xmlns:a16="http://schemas.microsoft.com/office/drawing/2014/main" id="{4C0069D0-094E-FAD3-3CD4-921A85EE6BBA}"/>
              </a:ext>
            </a:extLst>
          </p:cNvPr>
          <p:cNvSpPr txBox="1"/>
          <p:nvPr/>
        </p:nvSpPr>
        <p:spPr>
          <a:xfrm>
            <a:off x="755576" y="764704"/>
            <a:ext cx="6120680" cy="2431435"/>
          </a:xfrm>
          <a:prstGeom prst="rect">
            <a:avLst/>
          </a:prstGeom>
          <a:noFill/>
        </p:spPr>
        <p:txBody>
          <a:bodyPr wrap="square" rtlCol="0">
            <a:spAutoFit/>
          </a:bodyPr>
          <a:lstStyle/>
          <a:p>
            <a:r>
              <a:rPr lang="en-US" sz="3200" dirty="0">
                <a:solidFill>
                  <a:schemeClr val="bg1"/>
                </a:solidFill>
              </a:rPr>
              <a:t>Ralph Vaughan Williams</a:t>
            </a:r>
          </a:p>
          <a:p>
            <a:r>
              <a:rPr lang="en-US" sz="3200" dirty="0">
                <a:solidFill>
                  <a:schemeClr val="bg1"/>
                </a:solidFill>
              </a:rPr>
              <a:t>Key Stage 1 Scheme of Work</a:t>
            </a:r>
          </a:p>
          <a:p>
            <a:r>
              <a:rPr lang="en-US" sz="3200" dirty="0">
                <a:solidFill>
                  <a:schemeClr val="bg1"/>
                </a:solidFill>
              </a:rPr>
              <a:t>Karen Marshall </a:t>
            </a:r>
            <a:endParaRPr lang="en-US" sz="3200" dirty="0">
              <a:solidFill>
                <a:schemeClr val="bg1"/>
              </a:solidFill>
              <a:hlinkClick r:id="rId2">
                <a:extLst>
                  <a:ext uri="{A12FA001-AC4F-418D-AE19-62706E023703}">
                    <ahyp:hlinkClr xmlns:ahyp="http://schemas.microsoft.com/office/drawing/2018/hyperlinkcolor" val="tx"/>
                  </a:ext>
                </a:extLst>
              </a:hlinkClick>
            </a:endParaRPr>
          </a:p>
          <a:p>
            <a:endParaRPr lang="en-US" sz="2800" dirty="0">
              <a:solidFill>
                <a:schemeClr val="bg1"/>
              </a:solidFill>
              <a:hlinkClick r:id="rId2">
                <a:extLst>
                  <a:ext uri="{A12FA001-AC4F-418D-AE19-62706E023703}">
                    <ahyp:hlinkClr xmlns:ahyp="http://schemas.microsoft.com/office/drawing/2018/hyperlinkcolor" val="tx"/>
                  </a:ext>
                </a:extLst>
              </a:hlinkClick>
            </a:endParaRPr>
          </a:p>
          <a:p>
            <a:r>
              <a:rPr lang="en-US" sz="2800" dirty="0">
                <a:solidFill>
                  <a:schemeClr val="bg1"/>
                </a:solidFill>
                <a:hlinkClick r:id="rId2">
                  <a:extLst>
                    <a:ext uri="{A12FA001-AC4F-418D-AE19-62706E023703}">
                      <ahyp:hlinkClr xmlns:ahyp="http://schemas.microsoft.com/office/drawing/2018/hyperlinkcolor" val="tx"/>
                    </a:ext>
                  </a:extLst>
                </a:hlinkClick>
              </a:rPr>
              <a:t>Click here to watch on YouTube</a:t>
            </a:r>
            <a:endParaRPr lang="en-GB" sz="2800" dirty="0">
              <a:solidFill>
                <a:schemeClr val="bg1"/>
              </a:solidFill>
              <a:latin typeface="+mn-lt"/>
            </a:endParaRPr>
          </a:p>
        </p:txBody>
      </p:sp>
    </p:spTree>
    <p:extLst>
      <p:ext uri="{BB962C8B-B14F-4D97-AF65-F5344CB8AC3E}">
        <p14:creationId xmlns:p14="http://schemas.microsoft.com/office/powerpoint/2010/main" val="213714564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C17A07-FB71-EEF9-C0CE-191183E8032B}"/>
              </a:ext>
            </a:extLst>
          </p:cNvPr>
          <p:cNvSpPr>
            <a:spLocks noGrp="1"/>
          </p:cNvSpPr>
          <p:nvPr>
            <p:ph type="sldNum" sz="quarter" idx="10"/>
          </p:nvPr>
        </p:nvSpPr>
        <p:spPr>
          <a:xfrm>
            <a:off x="8028525" y="6345352"/>
            <a:ext cx="676275" cy="252000"/>
          </a:xfrm>
        </p:spPr>
        <p:txBody>
          <a:bodyPr wrap="square" anchor="t">
            <a:normAutofit/>
          </a:bodyPr>
          <a:lstStyle/>
          <a:p>
            <a:pPr>
              <a:spcAft>
                <a:spcPts val="600"/>
              </a:spcAft>
            </a:pPr>
            <a:fld id="{DCF6A46F-80AB-49F3-8C7E-9717ED945456}" type="slidenum">
              <a:rPr lang="en-GB" altLang="en-US" smtClean="0"/>
              <a:pPr>
                <a:spcAft>
                  <a:spcPts val="600"/>
                </a:spcAft>
              </a:pPr>
              <a:t>21</a:t>
            </a:fld>
            <a:endParaRPr lang="en-GB" altLang="en-US"/>
          </a:p>
        </p:txBody>
      </p:sp>
      <p:pic>
        <p:nvPicPr>
          <p:cNvPr id="6" name="Picture 5" descr="A picture containing text, clock&#10;&#10;Description automatically generated">
            <a:extLst>
              <a:ext uri="{FF2B5EF4-FFF2-40B4-BE49-F238E27FC236}">
                <a16:creationId xmlns:a16="http://schemas.microsoft.com/office/drawing/2014/main" id="{E38527E2-B5E8-5433-4C47-4BE7EC7BC6C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498359"/>
            <a:ext cx="6095769" cy="3880686"/>
          </a:xfrm>
          <a:prstGeom prst="rect">
            <a:avLst/>
          </a:prstGeom>
          <a:noFill/>
          <a:ln>
            <a:noFill/>
          </a:ln>
        </p:spPr>
      </p:pic>
      <p:sp>
        <p:nvSpPr>
          <p:cNvPr id="4" name="Title 3">
            <a:extLst>
              <a:ext uri="{FF2B5EF4-FFF2-40B4-BE49-F238E27FC236}">
                <a16:creationId xmlns:a16="http://schemas.microsoft.com/office/drawing/2014/main" id="{7843A912-5D2E-42EF-ED28-D3DE30DF7EFE}"/>
              </a:ext>
            </a:extLst>
          </p:cNvPr>
          <p:cNvSpPr>
            <a:spLocks noGrp="1"/>
          </p:cNvSpPr>
          <p:nvPr>
            <p:ph type="title"/>
          </p:nvPr>
        </p:nvSpPr>
        <p:spPr>
          <a:xfrm>
            <a:off x="6300192" y="332656"/>
            <a:ext cx="2592288" cy="1730144"/>
          </a:xfrm>
        </p:spPr>
        <p:txBody>
          <a:bodyPr wrap="square" anchor="b">
            <a:normAutofit/>
          </a:bodyPr>
          <a:lstStyle/>
          <a:p>
            <a:r>
              <a:rPr lang="en-GB" dirty="0">
                <a:solidFill>
                  <a:schemeClr val="tx1"/>
                </a:solidFill>
              </a:rPr>
              <a:t>Plenary</a:t>
            </a:r>
          </a:p>
        </p:txBody>
      </p:sp>
      <p:sp>
        <p:nvSpPr>
          <p:cNvPr id="2" name="Content Placeholder 1">
            <a:extLst>
              <a:ext uri="{FF2B5EF4-FFF2-40B4-BE49-F238E27FC236}">
                <a16:creationId xmlns:a16="http://schemas.microsoft.com/office/drawing/2014/main" id="{E04DB5EB-24C8-2F21-9B5D-6C167F0DE47C}"/>
              </a:ext>
            </a:extLst>
          </p:cNvPr>
          <p:cNvSpPr>
            <a:spLocks noGrp="1"/>
          </p:cNvSpPr>
          <p:nvPr>
            <p:ph sz="quarter" idx="12"/>
          </p:nvPr>
        </p:nvSpPr>
        <p:spPr>
          <a:xfrm>
            <a:off x="6300192" y="2214000"/>
            <a:ext cx="2592288" cy="4383352"/>
          </a:xfrm>
        </p:spPr>
        <p:txBody>
          <a:bodyPr wrap="square" anchor="t">
            <a:normAutofit/>
          </a:bodyPr>
          <a:lstStyle/>
          <a:p>
            <a:r>
              <a:rPr lang="en-GB" dirty="0"/>
              <a:t>Three things you have learned</a:t>
            </a:r>
          </a:p>
          <a:p>
            <a:r>
              <a:rPr lang="en-GB" dirty="0"/>
              <a:t>Two things you have found interesting</a:t>
            </a:r>
          </a:p>
          <a:p>
            <a:r>
              <a:rPr lang="en-GB" dirty="0"/>
              <a:t>One question you have remaining </a:t>
            </a:r>
          </a:p>
        </p:txBody>
      </p:sp>
    </p:spTree>
    <p:extLst>
      <p:ext uri="{BB962C8B-B14F-4D97-AF65-F5344CB8AC3E}">
        <p14:creationId xmlns:p14="http://schemas.microsoft.com/office/powerpoint/2010/main" val="222441215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CC01-38B4-4BB1-8E9D-D49438B3E02A}"/>
              </a:ext>
            </a:extLst>
          </p:cNvPr>
          <p:cNvSpPr>
            <a:spLocks noGrp="1"/>
          </p:cNvSpPr>
          <p:nvPr>
            <p:ph type="title"/>
          </p:nvPr>
        </p:nvSpPr>
        <p:spPr>
          <a:xfrm>
            <a:off x="424800" y="548680"/>
            <a:ext cx="8280000" cy="2160240"/>
          </a:xfrm>
        </p:spPr>
        <p:txBody>
          <a:bodyPr/>
          <a:lstStyle/>
          <a:p>
            <a:pPr algn="l"/>
            <a:r>
              <a:rPr lang="en-GB" sz="4000" b="1" i="0" dirty="0">
                <a:effectLst/>
                <a:latin typeface="Arial" panose="020B0604020202020204" pitchFamily="34" charset="0"/>
                <a:cs typeface="Arial" panose="020B0604020202020204" pitchFamily="34" charset="0"/>
              </a:rPr>
              <a:t>Ralph Vaughan Williams</a:t>
            </a:r>
            <a:br>
              <a:rPr lang="en-GB" sz="4000" b="1" i="0" dirty="0">
                <a:effectLst/>
                <a:latin typeface="Arial" panose="020B0604020202020204" pitchFamily="34" charset="0"/>
                <a:cs typeface="Arial" panose="020B0604020202020204" pitchFamily="34" charset="0"/>
              </a:rPr>
            </a:br>
            <a:r>
              <a:rPr lang="en-GB" sz="3200" b="1" i="0" dirty="0">
                <a:effectLst/>
                <a:latin typeface="Arial" panose="020B0604020202020204" pitchFamily="34" charset="0"/>
                <a:cs typeface="Arial" panose="020B0604020202020204" pitchFamily="34" charset="0"/>
              </a:rPr>
              <a:t>Schemes of work for EYFS, KS1 and KS2</a:t>
            </a:r>
            <a:endParaRPr lang="en-GB" sz="72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18A63C8-D9CA-4CD6-A3CC-BCB963E91492}"/>
              </a:ext>
            </a:extLst>
          </p:cNvPr>
          <p:cNvSpPr>
            <a:spLocks noGrp="1"/>
          </p:cNvSpPr>
          <p:nvPr>
            <p:ph idx="1"/>
          </p:nvPr>
        </p:nvSpPr>
        <p:spPr>
          <a:xfrm>
            <a:off x="424800" y="2924943"/>
            <a:ext cx="8280000" cy="2907761"/>
          </a:xfrm>
        </p:spPr>
        <p:txBody>
          <a:bodyPr/>
          <a:lstStyle/>
          <a:p>
            <a:pPr marL="0" indent="0">
              <a:buNone/>
            </a:pPr>
            <a:r>
              <a:rPr lang="en-GB" dirty="0"/>
              <a:t>Dr Rebecca Berkley</a:t>
            </a:r>
          </a:p>
          <a:p>
            <a:pPr marL="0" indent="0">
              <a:buNone/>
            </a:pPr>
            <a:r>
              <a:rPr lang="en-GB" dirty="0"/>
              <a:t>Associate Professor in Music Education Institute of Education, University of Reading</a:t>
            </a:r>
          </a:p>
          <a:p>
            <a:pPr marL="0" indent="0">
              <a:buNone/>
            </a:pPr>
            <a:r>
              <a:rPr lang="en-GB" dirty="0">
                <a:hlinkClick r:id="rId2">
                  <a:extLst>
                    <a:ext uri="{A12FA001-AC4F-418D-AE19-62706E023703}">
                      <ahyp:hlinkClr xmlns:ahyp="http://schemas.microsoft.com/office/drawing/2018/hyperlinkcolor" val="tx"/>
                    </a:ext>
                  </a:extLst>
                </a:hlinkClick>
              </a:rPr>
              <a:t>r.m.berkley@reading.ac.uk</a:t>
            </a:r>
            <a:endParaRPr lang="en-GB" dirty="0"/>
          </a:p>
          <a:p>
            <a:pPr marL="0" indent="0">
              <a:buNone/>
            </a:pPr>
            <a:r>
              <a:rPr lang="en-GB" b="0" i="0" dirty="0">
                <a:effectLst/>
                <a:latin typeface="TwitterChirp"/>
              </a:rPr>
              <a:t>@UniRdg_UV</a:t>
            </a:r>
            <a:endParaRPr lang="en-GB" dirty="0"/>
          </a:p>
        </p:txBody>
      </p:sp>
      <p:sp>
        <p:nvSpPr>
          <p:cNvPr id="4" name="Slide Number Placeholder 3">
            <a:extLst>
              <a:ext uri="{FF2B5EF4-FFF2-40B4-BE49-F238E27FC236}">
                <a16:creationId xmlns:a16="http://schemas.microsoft.com/office/drawing/2014/main" id="{A5FA5575-3274-4414-9DE2-3A0C7EFA667B}"/>
              </a:ext>
            </a:extLst>
          </p:cNvPr>
          <p:cNvSpPr>
            <a:spLocks noGrp="1"/>
          </p:cNvSpPr>
          <p:nvPr>
            <p:ph type="sldNum" sz="quarter" idx="10"/>
          </p:nvPr>
        </p:nvSpPr>
        <p:spPr/>
        <p:txBody>
          <a:bodyPr/>
          <a:lstStyle/>
          <a:p>
            <a:fld id="{DCF6A46F-80AB-49F3-8C7E-9717ED945456}" type="slidenum">
              <a:rPr lang="en-GB" altLang="en-US" smtClean="0"/>
              <a:pPr/>
              <a:t>22</a:t>
            </a:fld>
            <a:endParaRPr lang="en-GB" altLang="en-US" dirty="0"/>
          </a:p>
        </p:txBody>
      </p:sp>
      <p:pic>
        <p:nvPicPr>
          <p:cNvPr id="6" name="Picture 5" descr="Graphical user interface, text&#10;&#10;Description automatically generated">
            <a:extLst>
              <a:ext uri="{FF2B5EF4-FFF2-40B4-BE49-F238E27FC236}">
                <a16:creationId xmlns:a16="http://schemas.microsoft.com/office/drawing/2014/main" id="{5816E63A-6039-F0FF-6E57-D1D09FC68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90" y="5400808"/>
            <a:ext cx="1196544" cy="1196544"/>
          </a:xfrm>
          <a:prstGeom prst="rect">
            <a:avLst/>
          </a:prstGeom>
        </p:spPr>
      </p:pic>
    </p:spTree>
    <p:extLst>
      <p:ext uri="{BB962C8B-B14F-4D97-AF65-F5344CB8AC3E}">
        <p14:creationId xmlns:p14="http://schemas.microsoft.com/office/powerpoint/2010/main" val="2708991086"/>
      </p:ext>
    </p:extLst>
  </p:cSld>
  <p:clrMapOvr>
    <a:masterClrMapping/>
  </p:clrMapOvr>
  <p:transition>
    <p:fade/>
  </p:transition>
</p:sld>
</file>

<file path=ppt/theme/theme1.xml><?xml version="1.0" encoding="utf-8"?>
<a:theme xmlns:a="http://schemas.openxmlformats.org/drawingml/2006/main" name="UoR Theme">
  <a:themeElements>
    <a:clrScheme name="2020">
      <a:dk1>
        <a:sysClr val="windowText" lastClr="000000"/>
      </a:dk1>
      <a:lt1>
        <a:sysClr val="window" lastClr="FFFFFF"/>
      </a:lt1>
      <a:dk2>
        <a:srgbClr val="44546A"/>
      </a:dk2>
      <a:lt2>
        <a:srgbClr val="E7E6E6"/>
      </a:lt2>
      <a:accent1>
        <a:srgbClr val="D2515E"/>
      </a:accent1>
      <a:accent2>
        <a:srgbClr val="E56849"/>
      </a:accent2>
      <a:accent3>
        <a:srgbClr val="FDCF41"/>
      </a:accent3>
      <a:accent4>
        <a:srgbClr val="97A926"/>
      </a:accent4>
      <a:accent5>
        <a:srgbClr val="5EA59A"/>
      </a:accent5>
      <a:accent6>
        <a:srgbClr val="216A95"/>
      </a:accent6>
      <a:hlink>
        <a:srgbClr val="424F90"/>
      </a:hlink>
      <a:folHlink>
        <a:srgbClr val="955864"/>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22848 UOR PPT standard HT v6.potx" id="{CEFEA074-D3AB-4F5D-847D-E410D972E27D}" vid="{B30DEDDB-CD2F-4B41-B102-188A90ADC8C4}"/>
    </a:ext>
  </a:extLst>
</a:theme>
</file>

<file path=ppt/theme/theme2.xml><?xml version="1.0" encoding="utf-8"?>
<a:theme xmlns:a="http://schemas.openxmlformats.org/drawingml/2006/main" name="1_UoR Theme off-white background">
  <a:themeElements>
    <a:clrScheme name="UoR colours black hyperlink text">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000000"/>
      </a:hlink>
      <a:folHlink>
        <a:srgbClr val="747478"/>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22848 UOR PPT standard HT v6.potx" id="{CEFEA074-D3AB-4F5D-847D-E410D972E27D}" vid="{C9DC04A4-0CAC-4C88-9061-C3D883DD65D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0B418B4274B334DA573ADB9573CF220" ma:contentTypeVersion="14" ma:contentTypeDescription="Create a new document." ma:contentTypeScope="" ma:versionID="0c5cacf67536034ea5a8488fa8022cff">
  <xsd:schema xmlns:xsd="http://www.w3.org/2001/XMLSchema" xmlns:xs="http://www.w3.org/2001/XMLSchema" xmlns:p="http://schemas.microsoft.com/office/2006/metadata/properties" xmlns:ns2="2f6700df-c4ae-47f9-9c22-dfa8c1523a5e" xmlns:ns3="6152d118-4d74-4d48-9711-6b9eba0b8ad1" targetNamespace="http://schemas.microsoft.com/office/2006/metadata/properties" ma:root="true" ma:fieldsID="a214b2c7beb2370b71bbe9b6d9f63d24" ns2:_="" ns3:_="">
    <xsd:import namespace="2f6700df-c4ae-47f9-9c22-dfa8c1523a5e"/>
    <xsd:import namespace="6152d118-4d74-4d48-9711-6b9eba0b8ad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6700df-c4ae-47f9-9c22-dfa8c1523a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db41063-88cd-4f5c-a045-f9bffff245a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52d118-4d74-4d48-9711-6b9eba0b8ad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9d53043-64de-4821-9e9b-d46e640cac04}" ma:internalName="TaxCatchAll" ma:showField="CatchAllData" ma:web="6152d118-4d74-4d48-9711-6b9eba0b8a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6700df-c4ae-47f9-9c22-dfa8c1523a5e">
      <Terms xmlns="http://schemas.microsoft.com/office/infopath/2007/PartnerControls"/>
    </lcf76f155ced4ddcb4097134ff3c332f>
    <TaxCatchAll xmlns="6152d118-4d74-4d48-9711-6b9eba0b8ad1" xsi:nil="true"/>
  </documentManagement>
</p:properties>
</file>

<file path=customXml/itemProps1.xml><?xml version="1.0" encoding="utf-8"?>
<ds:datastoreItem xmlns:ds="http://schemas.openxmlformats.org/officeDocument/2006/customXml" ds:itemID="{4372CD4C-AFE8-4344-899C-2E8C5BBF69CF}">
  <ds:schemaRefs>
    <ds:schemaRef ds:uri="http://schemas.microsoft.com/sharepoint/v3/contenttype/forms"/>
  </ds:schemaRefs>
</ds:datastoreItem>
</file>

<file path=customXml/itemProps2.xml><?xml version="1.0" encoding="utf-8"?>
<ds:datastoreItem xmlns:ds="http://schemas.openxmlformats.org/officeDocument/2006/customXml" ds:itemID="{35C68D19-52D9-42D0-ADCC-91C32CCB9D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6700df-c4ae-47f9-9c22-dfa8c1523a5e"/>
    <ds:schemaRef ds:uri="6152d118-4d74-4d48-9711-6b9eba0b8a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6FC242-8B61-4137-9FD7-1A22756386F5}">
  <ds:schemaRefs>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infopath/2007/PartnerControls"/>
    <ds:schemaRef ds:uri="http://purl.org/dc/terms/"/>
    <ds:schemaRef ds:uri="6152d118-4d74-4d48-9711-6b9eba0b8ad1"/>
    <ds:schemaRef ds:uri="2f6700df-c4ae-47f9-9c22-dfa8c1523a5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313</TotalTime>
  <Words>1444</Words>
  <Application>Microsoft Office PowerPoint</Application>
  <PresentationFormat>On-screen Show (4:3)</PresentationFormat>
  <Paragraphs>212</Paragraphs>
  <Slides>22</Slides>
  <Notes>0</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TwitterChirp</vt:lpstr>
      <vt:lpstr>Calibri</vt:lpstr>
      <vt:lpstr>Effra</vt:lpstr>
      <vt:lpstr>Arial</vt:lpstr>
      <vt:lpstr>Arial Bold</vt:lpstr>
      <vt:lpstr>Symbol</vt:lpstr>
      <vt:lpstr>UoR Theme</vt:lpstr>
      <vt:lpstr>1_UoR Theme off-white background</vt:lpstr>
      <vt:lpstr>Ralph Vaughan Williams Schemes of work for EYFS, KS1 and KS2</vt:lpstr>
      <vt:lpstr>Today we will </vt:lpstr>
      <vt:lpstr>PowerPoint Presentation</vt:lpstr>
      <vt:lpstr>Ralph Vaughan Williams (1872 – 1958) </vt:lpstr>
      <vt:lpstr>Innocent ears</vt:lpstr>
      <vt:lpstr>Early Years Foundation Stage</vt:lpstr>
      <vt:lpstr>PowerPoint Presentation</vt:lpstr>
      <vt:lpstr>Early Years Foundation Stage</vt:lpstr>
      <vt:lpstr>Key Stage 1</vt:lpstr>
      <vt:lpstr>Sinfonia Antartica</vt:lpstr>
      <vt:lpstr>Move it! Listen to this music and draw how it sounds</vt:lpstr>
      <vt:lpstr>Art in music </vt:lpstr>
      <vt:lpstr>Concept pairs</vt:lpstr>
      <vt:lpstr>Sentence strings</vt:lpstr>
      <vt:lpstr>Art in music – next lesson </vt:lpstr>
      <vt:lpstr>How does music make us feel?</vt:lpstr>
      <vt:lpstr>Active listening </vt:lpstr>
      <vt:lpstr>Musical words</vt:lpstr>
      <vt:lpstr>Key Stage 2</vt:lpstr>
      <vt:lpstr>PowerPoint Presentation</vt:lpstr>
      <vt:lpstr>Plenary</vt:lpstr>
      <vt:lpstr>Ralph Vaughan Williams Schemes of work for EYFS, KS1 and KS2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 in Education (QTS)</dc:title>
  <dc:creator>Rebecca Berkley</dc:creator>
  <cp:lastModifiedBy>Laura Bendy</cp:lastModifiedBy>
  <cp:revision>18</cp:revision>
  <cp:lastPrinted>2021-09-13T15:16:51Z</cp:lastPrinted>
  <dcterms:created xsi:type="dcterms:W3CDTF">2020-05-27T19:46:58Z</dcterms:created>
  <dcterms:modified xsi:type="dcterms:W3CDTF">2026-04-21T14:47:51Z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0x01010070B418B4274B334DA573ADB9573CF220</vt:lpwstr>
  </property>
  <property fmtid="{D5CDD505-2E9C-101B-9397-08002B2CF9AE}" pid="3" name="MediaServiceImageTags">
    <vt:lpwstr/>
  </property>
</Properties>
</file>