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65" r:id="rId6"/>
    <p:sldId id="266" r:id="rId7"/>
    <p:sldId id="264" r:id="rId8"/>
    <p:sldId id="268" r:id="rId9"/>
    <p:sldId id="272" r:id="rId10"/>
    <p:sldId id="257" r:id="rId11"/>
    <p:sldId id="263" r:id="rId12"/>
    <p:sldId id="260" r:id="rId13"/>
    <p:sldId id="269" r:id="rId14"/>
    <p:sldId id="258" r:id="rId15"/>
    <p:sldId id="261" r:id="rId16"/>
    <p:sldId id="262" r:id="rId17"/>
    <p:sldId id="270" r:id="rId18"/>
    <p:sldId id="274" r:id="rId19"/>
    <p:sldId id="2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IKOURIS, Holly" initials="MH" lastIdx="2" clrIdx="0">
    <p:extLst>
      <p:ext uri="{19B8F6BF-5375-455C-9EA6-DF929625EA0E}">
        <p15:presenceInfo xmlns:p15="http://schemas.microsoft.com/office/powerpoint/2012/main" userId="S-1-5-21-1993962763-1659004503-1801674531-1679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CB1EC5-E32C-42AE-801B-620AB15D5678}" v="58" dt="2021-08-12T15:20:41.874"/>
    <p1510:client id="{19B9A118-A007-4E4F-875E-0AA8CBA951C7}" v="23" dt="2021-08-24T14:55:00.895"/>
    <p1510:client id="{21A712B7-584B-4DC2-AB58-B646F8DF23CF}" v="4" dt="2021-08-25T09:03:16.734"/>
    <p1510:client id="{242C7322-0946-4F0A-8C34-5E5294E762E1}" v="56" dt="2021-08-25T09:07:34.050"/>
    <p1510:client id="{46D3C092-E674-464E-81A9-31AAB04078A3}" v="10" dt="2021-08-24T15:35:18.222"/>
    <p1510:client id="{4E489FE4-43C9-4402-8B37-8C5ABB549DDB}" v="133" dt="2021-08-25T15:13:47.280"/>
    <p1510:client id="{5642401D-85A2-4E91-8CBE-8BDA3CD4B1E8}" v="1" dt="2021-08-12T12:52:24.763"/>
    <p1510:client id="{60CA7FBD-4CF2-400E-B90B-F639F5657244}" v="4" dt="2021-08-24T14:34:40.360"/>
    <p1510:client id="{66414F60-60B7-49C9-B163-13268CBA72AA}" v="12" dt="2021-08-10T15:26:54.912"/>
    <p1510:client id="{6B27F489-640C-41CD-AECF-E30A9CE05CAC}" v="89" dt="2021-08-18T15:10:58.788"/>
    <p1510:client id="{703E45DA-5185-4C4A-8DD8-3A980F18FFDA}" v="200" dt="2021-08-24T15:29:35.050"/>
    <p1510:client id="{73E9AAB0-BB7D-4C48-B3B6-6DCCFB16DA4B}" v="22" dt="2021-08-24T13:24:29.499"/>
    <p1510:client id="{7FCFE017-8040-423C-A9AC-697F482AB0FF}" v="430" dt="2021-08-25T08:36:52.078"/>
    <p1510:client id="{87361926-A797-4BE4-9F50-6C9CCF2F274E}" v="8" dt="2021-08-17T13:53:37.960"/>
    <p1510:client id="{8C66D3F9-FD5D-49A9-B4EB-83CCF1CE60C6}" v="7" dt="2021-08-11T12:36:01.229"/>
    <p1510:client id="{8DC0EF41-C4D6-4EF1-AFBA-9E1A845AB534}" v="152" dt="2021-08-24T14:46:53.835"/>
    <p1510:client id="{964E10BC-AF68-487D-91CA-B56FB7DE17FA}" v="1375" dt="2021-08-24T16:38:50.015"/>
    <p1510:client id="{9E9D4295-326A-4789-B34D-73AB28DDE6DB}" v="53" dt="2021-08-16T17:59:12.507"/>
    <p1510:client id="{A7410D08-267C-4451-836A-E7CAD3E13582}" v="110" dt="2021-08-17T08:26:09.716"/>
    <p1510:client id="{AE747E3C-9C7A-4825-B286-7AB982153538}" v="6" dt="2019-08-20T13:15:22.068"/>
    <p1510:client id="{B82B3B76-605C-46C8-80B2-BCB289949DA1}" v="218" dt="2021-08-24T13:48:09.340"/>
    <p1510:client id="{B9A598A9-683F-4B6C-9FEE-E57EFB3EDB9D}" v="283" dt="2021-08-10T10:49:58.574"/>
    <p1510:client id="{BB6B2EBE-395A-4480-858C-86D246BB3557}" v="255" dt="2021-08-24T15:11:52.165"/>
    <p1510:client id="{C209D6DD-ECC0-4D1B-940E-A045AA8F2F43}" v="47" dt="2021-08-24T15:01:30.143"/>
    <p1510:client id="{C8D63B88-91F5-4216-BF53-D75C895B43EB}" v="2" dt="2021-08-24T14:29:22.883"/>
    <p1510:client id="{CB67B184-2CA0-4D20-BBFD-B09A428D8EFB}" v="45" dt="2021-08-12T15:09:18.576"/>
    <p1510:client id="{CEBDCB21-D4E8-43CE-8939-9082EB534EA8}" v="7" dt="2021-08-19T09:57:45.048"/>
    <p1510:client id="{E060CDE1-FFC8-4F5F-8A7D-F389737D8290}" v="5" dt="2021-08-09T16:10:21.479"/>
    <p1510:client id="{EEB8996C-688D-49C1-A665-89AA5DCEB914}" v="132" dt="2021-08-12T15:00:07.234"/>
    <p1510:client id="{F775FA8F-3097-4889-9E09-7D88847E3F9A}" v="2151" dt="2021-08-24T14:27:48.3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OWDER, Wendy" userId="S::wendy.crowder@education.gov.uk::32830287-8bfb-4c3e-bf1a-7c5423b0e00d" providerId="AD" clId="Web-{C209D6DD-ECC0-4D1B-940E-A045AA8F2F43}"/>
    <pc:docChg chg="modSld">
      <pc:chgData name="CROWDER, Wendy" userId="S::wendy.crowder@education.gov.uk::32830287-8bfb-4c3e-bf1a-7c5423b0e00d" providerId="AD" clId="Web-{C209D6DD-ECC0-4D1B-940E-A045AA8F2F43}" dt="2021-08-24T15:01:30.143" v="46"/>
      <pc:docMkLst>
        <pc:docMk/>
      </pc:docMkLst>
      <pc:sldChg chg="modSp">
        <pc:chgData name="CROWDER, Wendy" userId="S::wendy.crowder@education.gov.uk::32830287-8bfb-4c3e-bf1a-7c5423b0e00d" providerId="AD" clId="Web-{C209D6DD-ECC0-4D1B-940E-A045AA8F2F43}" dt="2021-08-24T15:01:30.143" v="46"/>
        <pc:sldMkLst>
          <pc:docMk/>
          <pc:sldMk cId="3687925027" sldId="261"/>
        </pc:sldMkLst>
        <pc:graphicFrameChg chg="mod modGraphic">
          <ac:chgData name="CROWDER, Wendy" userId="S::wendy.crowder@education.gov.uk::32830287-8bfb-4c3e-bf1a-7c5423b0e00d" providerId="AD" clId="Web-{C209D6DD-ECC0-4D1B-940E-A045AA8F2F43}" dt="2021-08-24T15:01:30.143" v="46"/>
          <ac:graphicFrameMkLst>
            <pc:docMk/>
            <pc:sldMk cId="3687925027" sldId="261"/>
            <ac:graphicFrameMk id="7" creationId="{00000000-0000-0000-0000-000000000000}"/>
          </ac:graphicFrameMkLst>
        </pc:graphicFrameChg>
      </pc:sldChg>
    </pc:docChg>
  </pc:docChgLst>
  <pc:docChgLst>
    <pc:chgData name="DAVIS, Ryan" userId="S::ryan.davis@education.gov.uk::f913f6e1-9bcc-4b11-84f2-3244cdc44387" providerId="AD" clId="Web-{B9A598A9-683F-4B6C-9FEE-E57EFB3EDB9D}"/>
    <pc:docChg chg="addSld delSld modSld sldOrd">
      <pc:chgData name="DAVIS, Ryan" userId="S::ryan.davis@education.gov.uk::f913f6e1-9bcc-4b11-84f2-3244cdc44387" providerId="AD" clId="Web-{B9A598A9-683F-4B6C-9FEE-E57EFB3EDB9D}" dt="2021-08-10T10:49:55.793" v="184" actId="20577"/>
      <pc:docMkLst>
        <pc:docMk/>
      </pc:docMkLst>
      <pc:sldChg chg="delSp modSp">
        <pc:chgData name="DAVIS, Ryan" userId="S::ryan.davis@education.gov.uk::f913f6e1-9bcc-4b11-84f2-3244cdc44387" providerId="AD" clId="Web-{B9A598A9-683F-4B6C-9FEE-E57EFB3EDB9D}" dt="2021-08-10T10:49:19.558" v="169"/>
        <pc:sldMkLst>
          <pc:docMk/>
          <pc:sldMk cId="3026199395" sldId="256"/>
        </pc:sldMkLst>
        <pc:spChg chg="del">
          <ac:chgData name="DAVIS, Ryan" userId="S::ryan.davis@education.gov.uk::f913f6e1-9bcc-4b11-84f2-3244cdc44387" providerId="AD" clId="Web-{B9A598A9-683F-4B6C-9FEE-E57EFB3EDB9D}" dt="2021-08-10T10:49:19.558" v="169"/>
          <ac:spMkLst>
            <pc:docMk/>
            <pc:sldMk cId="3026199395" sldId="256"/>
            <ac:spMk id="3" creationId="{2D861DC8-3639-41C1-8E9A-8FDC730DF93B}"/>
          </ac:spMkLst>
        </pc:spChg>
        <pc:spChg chg="mod">
          <ac:chgData name="DAVIS, Ryan" userId="S::ryan.davis@education.gov.uk::f913f6e1-9bcc-4b11-84f2-3244cdc44387" providerId="AD" clId="Web-{B9A598A9-683F-4B6C-9FEE-E57EFB3EDB9D}" dt="2021-08-10T10:15:26.289" v="2" actId="20577"/>
          <ac:spMkLst>
            <pc:docMk/>
            <pc:sldMk cId="3026199395" sldId="256"/>
            <ac:spMk id="4" creationId="{00000000-0000-0000-0000-000000000000}"/>
          </ac:spMkLst>
        </pc:spChg>
      </pc:sldChg>
      <pc:sldChg chg="addSp delSp modSp">
        <pc:chgData name="DAVIS, Ryan" userId="S::ryan.davis@education.gov.uk::f913f6e1-9bcc-4b11-84f2-3244cdc44387" providerId="AD" clId="Web-{B9A598A9-683F-4B6C-9FEE-E57EFB3EDB9D}" dt="2021-08-10T10:24:48.662" v="73" actId="20577"/>
        <pc:sldMkLst>
          <pc:docMk/>
          <pc:sldMk cId="3843151729" sldId="257"/>
        </pc:sldMkLst>
        <pc:spChg chg="mod">
          <ac:chgData name="DAVIS, Ryan" userId="S::ryan.davis@education.gov.uk::f913f6e1-9bcc-4b11-84f2-3244cdc44387" providerId="AD" clId="Web-{B9A598A9-683F-4B6C-9FEE-E57EFB3EDB9D}" dt="2021-08-10T10:17:47.839" v="21" actId="20577"/>
          <ac:spMkLst>
            <pc:docMk/>
            <pc:sldMk cId="3843151729" sldId="257"/>
            <ac:spMk id="2" creationId="{00000000-0000-0000-0000-000000000000}"/>
          </ac:spMkLst>
        </pc:spChg>
        <pc:spChg chg="mod">
          <ac:chgData name="DAVIS, Ryan" userId="S::ryan.davis@education.gov.uk::f913f6e1-9bcc-4b11-84f2-3244cdc44387" providerId="AD" clId="Web-{B9A598A9-683F-4B6C-9FEE-E57EFB3EDB9D}" dt="2021-08-10T10:24:26.505" v="71" actId="20577"/>
          <ac:spMkLst>
            <pc:docMk/>
            <pc:sldMk cId="3843151729" sldId="257"/>
            <ac:spMk id="3" creationId="{00000000-0000-0000-0000-000000000000}"/>
          </ac:spMkLst>
        </pc:spChg>
        <pc:spChg chg="mod">
          <ac:chgData name="DAVIS, Ryan" userId="S::ryan.davis@education.gov.uk::f913f6e1-9bcc-4b11-84f2-3244cdc44387" providerId="AD" clId="Web-{B9A598A9-683F-4B6C-9FEE-E57EFB3EDB9D}" dt="2021-08-10T10:24:48.662" v="73" actId="20577"/>
          <ac:spMkLst>
            <pc:docMk/>
            <pc:sldMk cId="3843151729" sldId="257"/>
            <ac:spMk id="9" creationId="{00000000-0000-0000-0000-000000000000}"/>
          </ac:spMkLst>
        </pc:spChg>
        <pc:picChg chg="add mod">
          <ac:chgData name="DAVIS, Ryan" userId="S::ryan.davis@education.gov.uk::f913f6e1-9bcc-4b11-84f2-3244cdc44387" providerId="AD" clId="Web-{B9A598A9-683F-4B6C-9FEE-E57EFB3EDB9D}" dt="2021-08-10T10:22:18.112" v="66" actId="14100"/>
          <ac:picMkLst>
            <pc:docMk/>
            <pc:sldMk cId="3843151729" sldId="257"/>
            <ac:picMk id="4" creationId="{21F1A0B8-CBF6-4264-883B-C1CBE088522B}"/>
          </ac:picMkLst>
        </pc:picChg>
        <pc:picChg chg="add del">
          <ac:chgData name="DAVIS, Ryan" userId="S::ryan.davis@education.gov.uk::f913f6e1-9bcc-4b11-84f2-3244cdc44387" providerId="AD" clId="Web-{B9A598A9-683F-4B6C-9FEE-E57EFB3EDB9D}" dt="2021-08-10T10:20:03.624" v="50"/>
          <ac:picMkLst>
            <pc:docMk/>
            <pc:sldMk cId="3843151729" sldId="257"/>
            <ac:picMk id="6" creationId="{328659BE-4FCD-4F6E-A4BC-AE000BFE453C}"/>
          </ac:picMkLst>
        </pc:picChg>
        <pc:picChg chg="del">
          <ac:chgData name="DAVIS, Ryan" userId="S::ryan.davis@education.gov.uk::f913f6e1-9bcc-4b11-84f2-3244cdc44387" providerId="AD" clId="Web-{B9A598A9-683F-4B6C-9FEE-E57EFB3EDB9D}" dt="2021-08-10T10:23:19.223" v="67"/>
          <ac:picMkLst>
            <pc:docMk/>
            <pc:sldMk cId="3843151729" sldId="257"/>
            <ac:picMk id="15" creationId="{00000000-0000-0000-0000-000000000000}"/>
          </ac:picMkLst>
        </pc:picChg>
      </pc:sldChg>
      <pc:sldChg chg="modSp">
        <pc:chgData name="DAVIS, Ryan" userId="S::ryan.davis@education.gov.uk::f913f6e1-9bcc-4b11-84f2-3244cdc44387" providerId="AD" clId="Web-{B9A598A9-683F-4B6C-9FEE-E57EFB3EDB9D}" dt="2021-08-10T10:46:04.834" v="122" actId="20577"/>
        <pc:sldMkLst>
          <pc:docMk/>
          <pc:sldMk cId="3742417937" sldId="258"/>
        </pc:sldMkLst>
        <pc:spChg chg="mod">
          <ac:chgData name="DAVIS, Ryan" userId="S::ryan.davis@education.gov.uk::f913f6e1-9bcc-4b11-84f2-3244cdc44387" providerId="AD" clId="Web-{B9A598A9-683F-4B6C-9FEE-E57EFB3EDB9D}" dt="2021-08-10T10:46:04.834" v="122" actId="20577"/>
          <ac:spMkLst>
            <pc:docMk/>
            <pc:sldMk cId="3742417937" sldId="258"/>
            <ac:spMk id="2" creationId="{00000000-0000-0000-0000-000000000000}"/>
          </ac:spMkLst>
        </pc:spChg>
      </pc:sldChg>
      <pc:sldChg chg="modSp">
        <pc:chgData name="DAVIS, Ryan" userId="S::ryan.davis@education.gov.uk::f913f6e1-9bcc-4b11-84f2-3244cdc44387" providerId="AD" clId="Web-{B9A598A9-683F-4B6C-9FEE-E57EFB3EDB9D}" dt="2021-08-10T10:46:11.631" v="123" actId="20577"/>
        <pc:sldMkLst>
          <pc:docMk/>
          <pc:sldMk cId="3687925027" sldId="261"/>
        </pc:sldMkLst>
        <pc:spChg chg="mod">
          <ac:chgData name="DAVIS, Ryan" userId="S::ryan.davis@education.gov.uk::f913f6e1-9bcc-4b11-84f2-3244cdc44387" providerId="AD" clId="Web-{B9A598A9-683F-4B6C-9FEE-E57EFB3EDB9D}" dt="2021-08-10T10:46:11.631" v="123" actId="20577"/>
          <ac:spMkLst>
            <pc:docMk/>
            <pc:sldMk cId="3687925027" sldId="261"/>
            <ac:spMk id="2" creationId="{00000000-0000-0000-0000-000000000000}"/>
          </ac:spMkLst>
        </pc:spChg>
      </pc:sldChg>
      <pc:sldChg chg="modSp ord">
        <pc:chgData name="DAVIS, Ryan" userId="S::ryan.davis@education.gov.uk::f913f6e1-9bcc-4b11-84f2-3244cdc44387" providerId="AD" clId="Web-{B9A598A9-683F-4B6C-9FEE-E57EFB3EDB9D}" dt="2021-08-10T10:47:19.492" v="126"/>
        <pc:sldMkLst>
          <pc:docMk/>
          <pc:sldMk cId="975979408" sldId="262"/>
        </pc:sldMkLst>
        <pc:spChg chg="mod">
          <ac:chgData name="DAVIS, Ryan" userId="S::ryan.davis@education.gov.uk::f913f6e1-9bcc-4b11-84f2-3244cdc44387" providerId="AD" clId="Web-{B9A598A9-683F-4B6C-9FEE-E57EFB3EDB9D}" dt="2021-08-10T10:46:43.554" v="124" actId="20577"/>
          <ac:spMkLst>
            <pc:docMk/>
            <pc:sldMk cId="975979408" sldId="262"/>
            <ac:spMk id="2" creationId="{00000000-0000-0000-0000-000000000000}"/>
          </ac:spMkLst>
        </pc:spChg>
      </pc:sldChg>
      <pc:sldChg chg="addSp delSp modSp">
        <pc:chgData name="DAVIS, Ryan" userId="S::ryan.davis@education.gov.uk::f913f6e1-9bcc-4b11-84f2-3244cdc44387" providerId="AD" clId="Web-{B9A598A9-683F-4B6C-9FEE-E57EFB3EDB9D}" dt="2021-08-10T10:45:14.505" v="121" actId="1076"/>
        <pc:sldMkLst>
          <pc:docMk/>
          <pc:sldMk cId="556621687" sldId="263"/>
        </pc:sldMkLst>
        <pc:spChg chg="add del">
          <ac:chgData name="DAVIS, Ryan" userId="S::ryan.davis@education.gov.uk::f913f6e1-9bcc-4b11-84f2-3244cdc44387" providerId="AD" clId="Web-{B9A598A9-683F-4B6C-9FEE-E57EFB3EDB9D}" dt="2021-08-10T10:28:52.715" v="103"/>
          <ac:spMkLst>
            <pc:docMk/>
            <pc:sldMk cId="556621687" sldId="263"/>
            <ac:spMk id="3" creationId="{9765EE69-A702-409C-9B37-ACCA53D7B05D}"/>
          </ac:spMkLst>
        </pc:spChg>
        <pc:spChg chg="add del mod">
          <ac:chgData name="DAVIS, Ryan" userId="S::ryan.davis@education.gov.uk::f913f6e1-9bcc-4b11-84f2-3244cdc44387" providerId="AD" clId="Web-{B9A598A9-683F-4B6C-9FEE-E57EFB3EDB9D}" dt="2021-08-10T10:31:19.391" v="117" actId="20577"/>
          <ac:spMkLst>
            <pc:docMk/>
            <pc:sldMk cId="556621687" sldId="263"/>
            <ac:spMk id="7" creationId="{00000000-0000-0000-0000-000000000000}"/>
          </ac:spMkLst>
        </pc:spChg>
        <pc:spChg chg="mod">
          <ac:chgData name="DAVIS, Ryan" userId="S::ryan.davis@education.gov.uk::f913f6e1-9bcc-4b11-84f2-3244cdc44387" providerId="AD" clId="Web-{B9A598A9-683F-4B6C-9FEE-E57EFB3EDB9D}" dt="2021-08-10T10:45:14.505" v="121" actId="1076"/>
          <ac:spMkLst>
            <pc:docMk/>
            <pc:sldMk cId="556621687" sldId="263"/>
            <ac:spMk id="9" creationId="{00000000-0000-0000-0000-000000000000}"/>
          </ac:spMkLst>
        </pc:spChg>
        <pc:spChg chg="mod">
          <ac:chgData name="DAVIS, Ryan" userId="S::ryan.davis@education.gov.uk::f913f6e1-9bcc-4b11-84f2-3244cdc44387" providerId="AD" clId="Web-{B9A598A9-683F-4B6C-9FEE-E57EFB3EDB9D}" dt="2021-08-10T10:27:22.994" v="94" actId="20577"/>
          <ac:spMkLst>
            <pc:docMk/>
            <pc:sldMk cId="556621687" sldId="263"/>
            <ac:spMk id="10" creationId="{00000000-0000-0000-0000-000000000000}"/>
          </ac:spMkLst>
        </pc:spChg>
        <pc:picChg chg="del">
          <ac:chgData name="DAVIS, Ryan" userId="S::ryan.davis@education.gov.uk::f913f6e1-9bcc-4b11-84f2-3244cdc44387" providerId="AD" clId="Web-{B9A598A9-683F-4B6C-9FEE-E57EFB3EDB9D}" dt="2021-08-10T10:25:48.711" v="81"/>
          <ac:picMkLst>
            <pc:docMk/>
            <pc:sldMk cId="556621687" sldId="263"/>
            <ac:picMk id="2" creationId="{B4FF70CE-6A3C-4267-A480-ABD4B72C6A8B}"/>
          </ac:picMkLst>
        </pc:picChg>
        <pc:picChg chg="add mod">
          <ac:chgData name="DAVIS, Ryan" userId="S::ryan.davis@education.gov.uk::f913f6e1-9bcc-4b11-84f2-3244cdc44387" providerId="AD" clId="Web-{B9A598A9-683F-4B6C-9FEE-E57EFB3EDB9D}" dt="2021-08-10T10:28:57.825" v="104" actId="14100"/>
          <ac:picMkLst>
            <pc:docMk/>
            <pc:sldMk cId="556621687" sldId="263"/>
            <ac:picMk id="4" creationId="{9D08814F-6AD6-4D9D-BEE7-3693CF491104}"/>
          </ac:picMkLst>
        </pc:picChg>
        <pc:picChg chg="del">
          <ac:chgData name="DAVIS, Ryan" userId="S::ryan.davis@education.gov.uk::f913f6e1-9bcc-4b11-84f2-3244cdc44387" providerId="AD" clId="Web-{B9A598A9-683F-4B6C-9FEE-E57EFB3EDB9D}" dt="2021-08-10T10:29:34.154" v="109"/>
          <ac:picMkLst>
            <pc:docMk/>
            <pc:sldMk cId="556621687" sldId="263"/>
            <ac:picMk id="18" creationId="{211DEBF0-F77E-4EBE-8C55-29FC808D8C25}"/>
          </ac:picMkLst>
        </pc:picChg>
      </pc:sldChg>
      <pc:sldChg chg="modSp">
        <pc:chgData name="DAVIS, Ryan" userId="S::ryan.davis@education.gov.uk::f913f6e1-9bcc-4b11-84f2-3244cdc44387" providerId="AD" clId="Web-{B9A598A9-683F-4B6C-9FEE-E57EFB3EDB9D}" dt="2021-08-10T10:49:55.793" v="184" actId="20577"/>
        <pc:sldMkLst>
          <pc:docMk/>
          <pc:sldMk cId="1360630869" sldId="265"/>
        </pc:sldMkLst>
        <pc:spChg chg="mod">
          <ac:chgData name="DAVIS, Ryan" userId="S::ryan.davis@education.gov.uk::f913f6e1-9bcc-4b11-84f2-3244cdc44387" providerId="AD" clId="Web-{B9A598A9-683F-4B6C-9FEE-E57EFB3EDB9D}" dt="2021-08-10T10:49:55.793" v="184" actId="20577"/>
          <ac:spMkLst>
            <pc:docMk/>
            <pc:sldMk cId="1360630869" sldId="265"/>
            <ac:spMk id="3" creationId="{7F359CBD-035F-48AB-8412-EF6C58CDE940}"/>
          </ac:spMkLst>
        </pc:spChg>
      </pc:sldChg>
      <pc:sldChg chg="modSp">
        <pc:chgData name="DAVIS, Ryan" userId="S::ryan.davis@education.gov.uk::f913f6e1-9bcc-4b11-84f2-3244cdc44387" providerId="AD" clId="Web-{B9A598A9-683F-4B6C-9FEE-E57EFB3EDB9D}" dt="2021-08-10T10:16:07.024" v="14" actId="20577"/>
        <pc:sldMkLst>
          <pc:docMk/>
          <pc:sldMk cId="2580524744" sldId="266"/>
        </pc:sldMkLst>
        <pc:spChg chg="mod">
          <ac:chgData name="DAVIS, Ryan" userId="S::ryan.davis@education.gov.uk::f913f6e1-9bcc-4b11-84f2-3244cdc44387" providerId="AD" clId="Web-{B9A598A9-683F-4B6C-9FEE-E57EFB3EDB9D}" dt="2021-08-10T10:16:07.024" v="14" actId="20577"/>
          <ac:spMkLst>
            <pc:docMk/>
            <pc:sldMk cId="2580524744" sldId="266"/>
            <ac:spMk id="3" creationId="{00000000-0000-0000-0000-000000000000}"/>
          </ac:spMkLst>
        </pc:spChg>
      </pc:sldChg>
      <pc:sldChg chg="modSp">
        <pc:chgData name="DAVIS, Ryan" userId="S::ryan.davis@education.gov.uk::f913f6e1-9bcc-4b11-84f2-3244cdc44387" providerId="AD" clId="Web-{B9A598A9-683F-4B6C-9FEE-E57EFB3EDB9D}" dt="2021-08-10T10:17:29.323" v="17" actId="20577"/>
        <pc:sldMkLst>
          <pc:docMk/>
          <pc:sldMk cId="2687321364" sldId="268"/>
        </pc:sldMkLst>
        <pc:spChg chg="mod">
          <ac:chgData name="DAVIS, Ryan" userId="S::ryan.davis@education.gov.uk::f913f6e1-9bcc-4b11-84f2-3244cdc44387" providerId="AD" clId="Web-{B9A598A9-683F-4B6C-9FEE-E57EFB3EDB9D}" dt="2021-08-10T10:17:29.323" v="17" actId="20577"/>
          <ac:spMkLst>
            <pc:docMk/>
            <pc:sldMk cId="2687321364" sldId="268"/>
            <ac:spMk id="6" creationId="{00000000-0000-0000-0000-000000000000}"/>
          </ac:spMkLst>
        </pc:spChg>
      </pc:sldChg>
      <pc:sldChg chg="modSp">
        <pc:chgData name="DAVIS, Ryan" userId="S::ryan.davis@education.gov.uk::f913f6e1-9bcc-4b11-84f2-3244cdc44387" providerId="AD" clId="Web-{B9A598A9-683F-4B6C-9FEE-E57EFB3EDB9D}" dt="2021-08-10T10:17:43.683" v="20" actId="20577"/>
        <pc:sldMkLst>
          <pc:docMk/>
          <pc:sldMk cId="2799491395" sldId="272"/>
        </pc:sldMkLst>
        <pc:spChg chg="mod">
          <ac:chgData name="DAVIS, Ryan" userId="S::ryan.davis@education.gov.uk::f913f6e1-9bcc-4b11-84f2-3244cdc44387" providerId="AD" clId="Web-{B9A598A9-683F-4B6C-9FEE-E57EFB3EDB9D}" dt="2021-08-10T10:17:43.683" v="20" actId="20577"/>
          <ac:spMkLst>
            <pc:docMk/>
            <pc:sldMk cId="2799491395" sldId="272"/>
            <ac:spMk id="6" creationId="{00000000-0000-0000-0000-000000000000}"/>
          </ac:spMkLst>
        </pc:spChg>
      </pc:sldChg>
      <pc:sldChg chg="add del replId">
        <pc:chgData name="DAVIS, Ryan" userId="S::ryan.davis@education.gov.uk::f913f6e1-9bcc-4b11-84f2-3244cdc44387" providerId="AD" clId="Web-{B9A598A9-683F-4B6C-9FEE-E57EFB3EDB9D}" dt="2021-08-10T10:20:13.984" v="52"/>
        <pc:sldMkLst>
          <pc:docMk/>
          <pc:sldMk cId="287345423" sldId="273"/>
        </pc:sldMkLst>
      </pc:sldChg>
      <pc:sldChg chg="add del replId">
        <pc:chgData name="DAVIS, Ryan" userId="S::ryan.davis@education.gov.uk::f913f6e1-9bcc-4b11-84f2-3244cdc44387" providerId="AD" clId="Web-{B9A598A9-683F-4B6C-9FEE-E57EFB3EDB9D}" dt="2021-08-10T10:19:57.577" v="48"/>
        <pc:sldMkLst>
          <pc:docMk/>
          <pc:sldMk cId="2245635202" sldId="273"/>
        </pc:sldMkLst>
      </pc:sldChg>
    </pc:docChg>
  </pc:docChgLst>
  <pc:docChgLst>
    <pc:chgData name="CROWDER, Wendy" userId="S::wendy.crowder@education.gov.uk::32830287-8bfb-4c3e-bf1a-7c5423b0e00d" providerId="AD" clId="Web-{BB6B2EBE-395A-4480-858C-86D246BB3557}"/>
    <pc:docChg chg="modSld">
      <pc:chgData name="CROWDER, Wendy" userId="S::wendy.crowder@education.gov.uk::32830287-8bfb-4c3e-bf1a-7c5423b0e00d" providerId="AD" clId="Web-{BB6B2EBE-395A-4480-858C-86D246BB3557}" dt="2021-08-24T15:11:52.165" v="206"/>
      <pc:docMkLst>
        <pc:docMk/>
      </pc:docMkLst>
      <pc:sldChg chg="modSp">
        <pc:chgData name="CROWDER, Wendy" userId="S::wendy.crowder@education.gov.uk::32830287-8bfb-4c3e-bf1a-7c5423b0e00d" providerId="AD" clId="Web-{BB6B2EBE-395A-4480-858C-86D246BB3557}" dt="2021-08-24T15:04:25.947" v="57" actId="20577"/>
        <pc:sldMkLst>
          <pc:docMk/>
          <pc:sldMk cId="3742417937" sldId="258"/>
        </pc:sldMkLst>
        <pc:spChg chg="mod">
          <ac:chgData name="CROWDER, Wendy" userId="S::wendy.crowder@education.gov.uk::32830287-8bfb-4c3e-bf1a-7c5423b0e00d" providerId="AD" clId="Web-{BB6B2EBE-395A-4480-858C-86D246BB3557}" dt="2021-08-24T15:04:25.947" v="57" actId="20577"/>
          <ac:spMkLst>
            <pc:docMk/>
            <pc:sldMk cId="3742417937" sldId="258"/>
            <ac:spMk id="6" creationId="{00000000-0000-0000-0000-000000000000}"/>
          </ac:spMkLst>
        </pc:spChg>
      </pc:sldChg>
      <pc:sldChg chg="modSp">
        <pc:chgData name="CROWDER, Wendy" userId="S::wendy.crowder@education.gov.uk::32830287-8bfb-4c3e-bf1a-7c5423b0e00d" providerId="AD" clId="Web-{BB6B2EBE-395A-4480-858C-86D246BB3557}" dt="2021-08-24T15:10:31.566" v="188"/>
        <pc:sldMkLst>
          <pc:docMk/>
          <pc:sldMk cId="3687925027" sldId="261"/>
        </pc:sldMkLst>
        <pc:graphicFrameChg chg="mod modGraphic">
          <ac:chgData name="CROWDER, Wendy" userId="S::wendy.crowder@education.gov.uk::32830287-8bfb-4c3e-bf1a-7c5423b0e00d" providerId="AD" clId="Web-{BB6B2EBE-395A-4480-858C-86D246BB3557}" dt="2021-08-24T15:10:31.566" v="188"/>
          <ac:graphicFrameMkLst>
            <pc:docMk/>
            <pc:sldMk cId="3687925027" sldId="261"/>
            <ac:graphicFrameMk id="7" creationId="{00000000-0000-0000-0000-000000000000}"/>
          </ac:graphicFrameMkLst>
        </pc:graphicFrameChg>
      </pc:sldChg>
      <pc:sldChg chg="modSp">
        <pc:chgData name="CROWDER, Wendy" userId="S::wendy.crowder@education.gov.uk::32830287-8bfb-4c3e-bf1a-7c5423b0e00d" providerId="AD" clId="Web-{BB6B2EBE-395A-4480-858C-86D246BB3557}" dt="2021-08-24T15:11:52.165" v="206"/>
        <pc:sldMkLst>
          <pc:docMk/>
          <pc:sldMk cId="975979408" sldId="262"/>
        </pc:sldMkLst>
        <pc:spChg chg="mod">
          <ac:chgData name="CROWDER, Wendy" userId="S::wendy.crowder@education.gov.uk::32830287-8bfb-4c3e-bf1a-7c5423b0e00d" providerId="AD" clId="Web-{BB6B2EBE-395A-4480-858C-86D246BB3557}" dt="2021-08-24T15:06:03.126" v="59" actId="20577"/>
          <ac:spMkLst>
            <pc:docMk/>
            <pc:sldMk cId="975979408" sldId="262"/>
            <ac:spMk id="6" creationId="{00000000-0000-0000-0000-000000000000}"/>
          </ac:spMkLst>
        </pc:spChg>
        <pc:graphicFrameChg chg="mod modGraphic">
          <ac:chgData name="CROWDER, Wendy" userId="S::wendy.crowder@education.gov.uk::32830287-8bfb-4c3e-bf1a-7c5423b0e00d" providerId="AD" clId="Web-{BB6B2EBE-395A-4480-858C-86D246BB3557}" dt="2021-08-24T15:11:52.165" v="206"/>
          <ac:graphicFrameMkLst>
            <pc:docMk/>
            <pc:sldMk cId="975979408" sldId="262"/>
            <ac:graphicFrameMk id="7" creationId="{00000000-0000-0000-0000-000000000000}"/>
          </ac:graphicFrameMkLst>
        </pc:graphicFrameChg>
      </pc:sldChg>
    </pc:docChg>
  </pc:docChgLst>
  <pc:docChgLst>
    <pc:chgData name="DAVIS, Ryan" userId="S::ryan.davis@education.gov.uk::f913f6e1-9bcc-4b11-84f2-3244cdc44387" providerId="AD" clId="Web-{CEBDCB21-D4E8-43CE-8939-9082EB534EA8}"/>
    <pc:docChg chg="modSld">
      <pc:chgData name="DAVIS, Ryan" userId="S::ryan.davis@education.gov.uk::f913f6e1-9bcc-4b11-84f2-3244cdc44387" providerId="AD" clId="Web-{CEBDCB21-D4E8-43CE-8939-9082EB534EA8}" dt="2021-08-19T09:57:45.048" v="5" actId="1076"/>
      <pc:docMkLst>
        <pc:docMk/>
      </pc:docMkLst>
      <pc:sldChg chg="addSp delSp modSp">
        <pc:chgData name="DAVIS, Ryan" userId="S::ryan.davis@education.gov.uk::f913f6e1-9bcc-4b11-84f2-3244cdc44387" providerId="AD" clId="Web-{CEBDCB21-D4E8-43CE-8939-9082EB534EA8}" dt="2021-08-19T09:57:45.048" v="5" actId="1076"/>
        <pc:sldMkLst>
          <pc:docMk/>
          <pc:sldMk cId="3026199395" sldId="256"/>
        </pc:sldMkLst>
        <pc:picChg chg="add del mod">
          <ac:chgData name="DAVIS, Ryan" userId="S::ryan.davis@education.gov.uk::f913f6e1-9bcc-4b11-84f2-3244cdc44387" providerId="AD" clId="Web-{CEBDCB21-D4E8-43CE-8939-9082EB534EA8}" dt="2021-08-19T09:57:42.439" v="4"/>
          <ac:picMkLst>
            <pc:docMk/>
            <pc:sldMk cId="3026199395" sldId="256"/>
            <ac:picMk id="3" creationId="{33B49F46-F4AE-4B2C-AE71-9E3AF7936469}"/>
          </ac:picMkLst>
        </pc:picChg>
        <pc:picChg chg="mod">
          <ac:chgData name="DAVIS, Ryan" userId="S::ryan.davis@education.gov.uk::f913f6e1-9bcc-4b11-84f2-3244cdc44387" providerId="AD" clId="Web-{CEBDCB21-D4E8-43CE-8939-9082EB534EA8}" dt="2021-08-19T09:57:45.048" v="5" actId="1076"/>
          <ac:picMkLst>
            <pc:docMk/>
            <pc:sldMk cId="3026199395" sldId="256"/>
            <ac:picMk id="11" creationId="{6B700FFF-9EB2-4D31-A616-579FBBF8668D}"/>
          </ac:picMkLst>
        </pc:picChg>
      </pc:sldChg>
    </pc:docChg>
  </pc:docChgLst>
  <pc:docChgLst>
    <pc:chgData name="DAVIS, Ryan" userId="S::ryan.davis@education.gov.uk::f913f6e1-9bcc-4b11-84f2-3244cdc44387" providerId="AD" clId="Web-{9E9D4295-326A-4789-B34D-73AB28DDE6DB}"/>
    <pc:docChg chg="modSld">
      <pc:chgData name="DAVIS, Ryan" userId="S::ryan.davis@education.gov.uk::f913f6e1-9bcc-4b11-84f2-3244cdc44387" providerId="AD" clId="Web-{9E9D4295-326A-4789-B34D-73AB28DDE6DB}" dt="2021-08-16T17:59:12.507" v="27" actId="20577"/>
      <pc:docMkLst>
        <pc:docMk/>
      </pc:docMkLst>
      <pc:sldChg chg="addSp modSp">
        <pc:chgData name="DAVIS, Ryan" userId="S::ryan.davis@education.gov.uk::f913f6e1-9bcc-4b11-84f2-3244cdc44387" providerId="AD" clId="Web-{9E9D4295-326A-4789-B34D-73AB28DDE6DB}" dt="2021-08-16T17:59:12.507" v="27" actId="20577"/>
        <pc:sldMkLst>
          <pc:docMk/>
          <pc:sldMk cId="3056104672" sldId="269"/>
        </pc:sldMkLst>
        <pc:spChg chg="add mod">
          <ac:chgData name="DAVIS, Ryan" userId="S::ryan.davis@education.gov.uk::f913f6e1-9bcc-4b11-84f2-3244cdc44387" providerId="AD" clId="Web-{9E9D4295-326A-4789-B34D-73AB28DDE6DB}" dt="2021-08-16T17:58:44.522" v="22" actId="14100"/>
          <ac:spMkLst>
            <pc:docMk/>
            <pc:sldMk cId="3056104672" sldId="269"/>
            <ac:spMk id="3" creationId="{F086CAE2-0DA1-47FF-A29F-78B9EA8004E7}"/>
          </ac:spMkLst>
        </pc:spChg>
        <pc:spChg chg="mod">
          <ac:chgData name="DAVIS, Ryan" userId="S::ryan.davis@education.gov.uk::f913f6e1-9bcc-4b11-84f2-3244cdc44387" providerId="AD" clId="Web-{9E9D4295-326A-4789-B34D-73AB28DDE6DB}" dt="2021-08-16T17:58:24.287" v="10" actId="1076"/>
          <ac:spMkLst>
            <pc:docMk/>
            <pc:sldMk cId="3056104672" sldId="269"/>
            <ac:spMk id="4" creationId="{34FE1397-6825-4C77-A27C-9842D4801C59}"/>
          </ac:spMkLst>
        </pc:spChg>
        <pc:spChg chg="mod">
          <ac:chgData name="DAVIS, Ryan" userId="S::ryan.davis@education.gov.uk::f913f6e1-9bcc-4b11-84f2-3244cdc44387" providerId="AD" clId="Web-{9E9D4295-326A-4789-B34D-73AB28DDE6DB}" dt="2021-08-16T17:57:20.488" v="1" actId="20577"/>
          <ac:spMkLst>
            <pc:docMk/>
            <pc:sldMk cId="3056104672" sldId="269"/>
            <ac:spMk id="9" creationId="{DDE25607-0D21-4901-B507-137D6B8D1739}"/>
          </ac:spMkLst>
        </pc:spChg>
        <pc:spChg chg="mod">
          <ac:chgData name="DAVIS, Ryan" userId="S::ryan.davis@education.gov.uk::f913f6e1-9bcc-4b11-84f2-3244cdc44387" providerId="AD" clId="Web-{9E9D4295-326A-4789-B34D-73AB28DDE6DB}" dt="2021-08-16T17:59:12.507" v="27" actId="20577"/>
          <ac:spMkLst>
            <pc:docMk/>
            <pc:sldMk cId="3056104672" sldId="269"/>
            <ac:spMk id="10" creationId="{0394D311-9FCF-4140-A88A-0B90C08AF4E9}"/>
          </ac:spMkLst>
        </pc:spChg>
      </pc:sldChg>
    </pc:docChg>
  </pc:docChgLst>
  <pc:docChgLst>
    <pc:chgData name="CROWDER, Wendy" userId="S::wendy.crowder@education.gov.uk::32830287-8bfb-4c3e-bf1a-7c5423b0e00d" providerId="AD" clId="Web-{B82B3B76-605C-46C8-80B2-BCB289949DA1}"/>
    <pc:docChg chg="modSld">
      <pc:chgData name="CROWDER, Wendy" userId="S::wendy.crowder@education.gov.uk::32830287-8bfb-4c3e-bf1a-7c5423b0e00d" providerId="AD" clId="Web-{B82B3B76-605C-46C8-80B2-BCB289949DA1}" dt="2021-08-24T13:48:09.340" v="178" actId="20577"/>
      <pc:docMkLst>
        <pc:docMk/>
      </pc:docMkLst>
      <pc:sldChg chg="modSp">
        <pc:chgData name="CROWDER, Wendy" userId="S::wendy.crowder@education.gov.uk::32830287-8bfb-4c3e-bf1a-7c5423b0e00d" providerId="AD" clId="Web-{B82B3B76-605C-46C8-80B2-BCB289949DA1}" dt="2021-08-24T13:37:40.028" v="68" actId="20577"/>
        <pc:sldMkLst>
          <pc:docMk/>
          <pc:sldMk cId="3843151729" sldId="257"/>
        </pc:sldMkLst>
        <pc:spChg chg="mod">
          <ac:chgData name="CROWDER, Wendy" userId="S::wendy.crowder@education.gov.uk::32830287-8bfb-4c3e-bf1a-7c5423b0e00d" providerId="AD" clId="Web-{B82B3B76-605C-46C8-80B2-BCB289949DA1}" dt="2021-08-24T13:37:40.028" v="68" actId="20577"/>
          <ac:spMkLst>
            <pc:docMk/>
            <pc:sldMk cId="3843151729" sldId="257"/>
            <ac:spMk id="9" creationId="{00000000-0000-0000-0000-000000000000}"/>
          </ac:spMkLst>
        </pc:spChg>
      </pc:sldChg>
      <pc:sldChg chg="modSp">
        <pc:chgData name="CROWDER, Wendy" userId="S::wendy.crowder@education.gov.uk::32830287-8bfb-4c3e-bf1a-7c5423b0e00d" providerId="AD" clId="Web-{B82B3B76-605C-46C8-80B2-BCB289949DA1}" dt="2021-08-24T13:47:04.479" v="166" actId="20577"/>
        <pc:sldMkLst>
          <pc:docMk/>
          <pc:sldMk cId="2469459605" sldId="260"/>
        </pc:sldMkLst>
        <pc:spChg chg="mod">
          <ac:chgData name="CROWDER, Wendy" userId="S::wendy.crowder@education.gov.uk::32830287-8bfb-4c3e-bf1a-7c5423b0e00d" providerId="AD" clId="Web-{B82B3B76-605C-46C8-80B2-BCB289949DA1}" dt="2021-08-24T13:47:04.479" v="166" actId="20577"/>
          <ac:spMkLst>
            <pc:docMk/>
            <pc:sldMk cId="2469459605" sldId="260"/>
            <ac:spMk id="3" creationId="{00000000-0000-0000-0000-000000000000}"/>
          </ac:spMkLst>
        </pc:spChg>
      </pc:sldChg>
      <pc:sldChg chg="modSp">
        <pc:chgData name="CROWDER, Wendy" userId="S::wendy.crowder@education.gov.uk::32830287-8bfb-4c3e-bf1a-7c5423b0e00d" providerId="AD" clId="Web-{B82B3B76-605C-46C8-80B2-BCB289949DA1}" dt="2021-08-24T13:45:43.508" v="161" actId="20577"/>
        <pc:sldMkLst>
          <pc:docMk/>
          <pc:sldMk cId="556621687" sldId="263"/>
        </pc:sldMkLst>
        <pc:spChg chg="mod">
          <ac:chgData name="CROWDER, Wendy" userId="S::wendy.crowder@education.gov.uk::32830287-8bfb-4c3e-bf1a-7c5423b0e00d" providerId="AD" clId="Web-{B82B3B76-605C-46C8-80B2-BCB289949DA1}" dt="2021-08-24T13:44:39.476" v="151" actId="20577"/>
          <ac:spMkLst>
            <pc:docMk/>
            <pc:sldMk cId="556621687" sldId="263"/>
            <ac:spMk id="3" creationId="{38B0EE6B-0A74-46E6-B798-0D7C17BA21CD}"/>
          </ac:spMkLst>
        </pc:spChg>
        <pc:spChg chg="mod">
          <ac:chgData name="CROWDER, Wendy" userId="S::wendy.crowder@education.gov.uk::32830287-8bfb-4c3e-bf1a-7c5423b0e00d" providerId="AD" clId="Web-{B82B3B76-605C-46C8-80B2-BCB289949DA1}" dt="2021-08-24T13:43:24.161" v="141" actId="20577"/>
          <ac:spMkLst>
            <pc:docMk/>
            <pc:sldMk cId="556621687" sldId="263"/>
            <ac:spMk id="7" creationId="{00000000-0000-0000-0000-000000000000}"/>
          </ac:spMkLst>
        </pc:spChg>
        <pc:spChg chg="mod">
          <ac:chgData name="CROWDER, Wendy" userId="S::wendy.crowder@education.gov.uk::32830287-8bfb-4c3e-bf1a-7c5423b0e00d" providerId="AD" clId="Web-{B82B3B76-605C-46C8-80B2-BCB289949DA1}" dt="2021-08-24T13:45:43.508" v="161" actId="20577"/>
          <ac:spMkLst>
            <pc:docMk/>
            <pc:sldMk cId="556621687" sldId="263"/>
            <ac:spMk id="9" creationId="{00000000-0000-0000-0000-000000000000}"/>
          </ac:spMkLst>
        </pc:spChg>
      </pc:sldChg>
      <pc:sldChg chg="modSp">
        <pc:chgData name="CROWDER, Wendy" userId="S::wendy.crowder@education.gov.uk::32830287-8bfb-4c3e-bf1a-7c5423b0e00d" providerId="AD" clId="Web-{B82B3B76-605C-46C8-80B2-BCB289949DA1}" dt="2021-08-24T13:32:01.770" v="24" actId="20577"/>
        <pc:sldMkLst>
          <pc:docMk/>
          <pc:sldMk cId="1360630869" sldId="265"/>
        </pc:sldMkLst>
        <pc:spChg chg="mod">
          <ac:chgData name="CROWDER, Wendy" userId="S::wendy.crowder@education.gov.uk::32830287-8bfb-4c3e-bf1a-7c5423b0e00d" providerId="AD" clId="Web-{B82B3B76-605C-46C8-80B2-BCB289949DA1}" dt="2021-08-24T13:32:01.770" v="24" actId="20577"/>
          <ac:spMkLst>
            <pc:docMk/>
            <pc:sldMk cId="1360630869" sldId="265"/>
            <ac:spMk id="3" creationId="{7F359CBD-035F-48AB-8412-EF6C58CDE940}"/>
          </ac:spMkLst>
        </pc:spChg>
      </pc:sldChg>
      <pc:sldChg chg="modSp">
        <pc:chgData name="CROWDER, Wendy" userId="S::wendy.crowder@education.gov.uk::32830287-8bfb-4c3e-bf1a-7c5423b0e00d" providerId="AD" clId="Web-{B82B3B76-605C-46C8-80B2-BCB289949DA1}" dt="2021-08-24T13:34:17.461" v="26" actId="20577"/>
        <pc:sldMkLst>
          <pc:docMk/>
          <pc:sldMk cId="2687321364" sldId="268"/>
        </pc:sldMkLst>
        <pc:spChg chg="mod">
          <ac:chgData name="CROWDER, Wendy" userId="S::wendy.crowder@education.gov.uk::32830287-8bfb-4c3e-bf1a-7c5423b0e00d" providerId="AD" clId="Web-{B82B3B76-605C-46C8-80B2-BCB289949DA1}" dt="2021-08-24T13:34:17.461" v="26" actId="20577"/>
          <ac:spMkLst>
            <pc:docMk/>
            <pc:sldMk cId="2687321364" sldId="268"/>
            <ac:spMk id="6" creationId="{00000000-0000-0000-0000-000000000000}"/>
          </ac:spMkLst>
        </pc:spChg>
      </pc:sldChg>
      <pc:sldChg chg="modSp">
        <pc:chgData name="CROWDER, Wendy" userId="S::wendy.crowder@education.gov.uk::32830287-8bfb-4c3e-bf1a-7c5423b0e00d" providerId="AD" clId="Web-{B82B3B76-605C-46C8-80B2-BCB289949DA1}" dt="2021-08-24T13:48:09.340" v="178" actId="20577"/>
        <pc:sldMkLst>
          <pc:docMk/>
          <pc:sldMk cId="3056104672" sldId="269"/>
        </pc:sldMkLst>
        <pc:spChg chg="mod">
          <ac:chgData name="CROWDER, Wendy" userId="S::wendy.crowder@education.gov.uk::32830287-8bfb-4c3e-bf1a-7c5423b0e00d" providerId="AD" clId="Web-{B82B3B76-605C-46C8-80B2-BCB289949DA1}" dt="2021-08-24T13:48:09.340" v="178" actId="20577"/>
          <ac:spMkLst>
            <pc:docMk/>
            <pc:sldMk cId="3056104672" sldId="269"/>
            <ac:spMk id="3" creationId="{F086CAE2-0DA1-47FF-A29F-78B9EA8004E7}"/>
          </ac:spMkLst>
        </pc:spChg>
        <pc:spChg chg="mod">
          <ac:chgData name="CROWDER, Wendy" userId="S::wendy.crowder@education.gov.uk::32830287-8bfb-4c3e-bf1a-7c5423b0e00d" providerId="AD" clId="Web-{B82B3B76-605C-46C8-80B2-BCB289949DA1}" dt="2021-08-24T13:48:03.684" v="175" actId="20577"/>
          <ac:spMkLst>
            <pc:docMk/>
            <pc:sldMk cId="3056104672" sldId="269"/>
            <ac:spMk id="10" creationId="{0394D311-9FCF-4140-A88A-0B90C08AF4E9}"/>
          </ac:spMkLst>
        </pc:spChg>
      </pc:sldChg>
      <pc:sldChg chg="modSp">
        <pc:chgData name="CROWDER, Wendy" userId="S::wendy.crowder@education.gov.uk::32830287-8bfb-4c3e-bf1a-7c5423b0e00d" providerId="AD" clId="Web-{B82B3B76-605C-46C8-80B2-BCB289949DA1}" dt="2021-08-24T13:35:07.446" v="29" actId="20577"/>
        <pc:sldMkLst>
          <pc:docMk/>
          <pc:sldMk cId="2799491395" sldId="272"/>
        </pc:sldMkLst>
        <pc:spChg chg="mod">
          <ac:chgData name="CROWDER, Wendy" userId="S::wendy.crowder@education.gov.uk::32830287-8bfb-4c3e-bf1a-7c5423b0e00d" providerId="AD" clId="Web-{B82B3B76-605C-46C8-80B2-BCB289949DA1}" dt="2021-08-24T13:35:07.446" v="29" actId="20577"/>
          <ac:spMkLst>
            <pc:docMk/>
            <pc:sldMk cId="2799491395" sldId="272"/>
            <ac:spMk id="6" creationId="{00000000-0000-0000-0000-000000000000}"/>
          </ac:spMkLst>
        </pc:spChg>
      </pc:sldChg>
    </pc:docChg>
  </pc:docChgLst>
  <pc:docChgLst>
    <pc:chgData name="CROWDER, Wendy" userId="S::wendy.crowder@education.gov.uk::32830287-8bfb-4c3e-bf1a-7c5423b0e00d" providerId="AD" clId="Web-{C8D63B88-91F5-4216-BF53-D75C895B43EB}"/>
    <pc:docChg chg="modSld">
      <pc:chgData name="CROWDER, Wendy" userId="S::wendy.crowder@education.gov.uk::32830287-8bfb-4c3e-bf1a-7c5423b0e00d" providerId="AD" clId="Web-{C8D63B88-91F5-4216-BF53-D75C895B43EB}" dt="2021-08-24T14:29:22.883" v="1" actId="1076"/>
      <pc:docMkLst>
        <pc:docMk/>
      </pc:docMkLst>
      <pc:sldChg chg="modSp">
        <pc:chgData name="CROWDER, Wendy" userId="S::wendy.crowder@education.gov.uk::32830287-8bfb-4c3e-bf1a-7c5423b0e00d" providerId="AD" clId="Web-{C8D63B88-91F5-4216-BF53-D75C895B43EB}" dt="2021-08-24T14:29:22.883" v="1" actId="1076"/>
        <pc:sldMkLst>
          <pc:docMk/>
          <pc:sldMk cId="3056104672" sldId="269"/>
        </pc:sldMkLst>
        <pc:spChg chg="mod">
          <ac:chgData name="CROWDER, Wendy" userId="S::wendy.crowder@education.gov.uk::32830287-8bfb-4c3e-bf1a-7c5423b0e00d" providerId="AD" clId="Web-{C8D63B88-91F5-4216-BF53-D75C895B43EB}" dt="2021-08-24T14:29:12.211" v="0" actId="1076"/>
          <ac:spMkLst>
            <pc:docMk/>
            <pc:sldMk cId="3056104672" sldId="269"/>
            <ac:spMk id="11" creationId="{60F2B00A-5C7E-48AA-A9E9-C379598EB2E9}"/>
          </ac:spMkLst>
        </pc:spChg>
        <pc:spChg chg="mod">
          <ac:chgData name="CROWDER, Wendy" userId="S::wendy.crowder@education.gov.uk::32830287-8bfb-4c3e-bf1a-7c5423b0e00d" providerId="AD" clId="Web-{C8D63B88-91F5-4216-BF53-D75C895B43EB}" dt="2021-08-24T14:29:22.883" v="1" actId="1076"/>
          <ac:spMkLst>
            <pc:docMk/>
            <pc:sldMk cId="3056104672" sldId="269"/>
            <ac:spMk id="13" creationId="{8BBDB0A9-660A-4097-866D-7FD7DEC4FBCE}"/>
          </ac:spMkLst>
        </pc:spChg>
      </pc:sldChg>
    </pc:docChg>
  </pc:docChgLst>
  <pc:docChgLst>
    <pc:chgData name="CROWDER, Wendy" userId="S::wendy.crowder@education.gov.uk::32830287-8bfb-4c3e-bf1a-7c5423b0e00d" providerId="AD" clId="Web-{0BCB1EC5-E32C-42AE-801B-620AB15D5678}"/>
    <pc:docChg chg="modSld">
      <pc:chgData name="CROWDER, Wendy" userId="S::wendy.crowder@education.gov.uk::32830287-8bfb-4c3e-bf1a-7c5423b0e00d" providerId="AD" clId="Web-{0BCB1EC5-E32C-42AE-801B-620AB15D5678}" dt="2021-08-12T15:20:41.874" v="52" actId="20577"/>
      <pc:docMkLst>
        <pc:docMk/>
      </pc:docMkLst>
      <pc:sldChg chg="modSp">
        <pc:chgData name="CROWDER, Wendy" userId="S::wendy.crowder@education.gov.uk::32830287-8bfb-4c3e-bf1a-7c5423b0e00d" providerId="AD" clId="Web-{0BCB1EC5-E32C-42AE-801B-620AB15D5678}" dt="2021-08-12T15:13:43.145" v="10" actId="14100"/>
        <pc:sldMkLst>
          <pc:docMk/>
          <pc:sldMk cId="3843151729" sldId="257"/>
        </pc:sldMkLst>
        <pc:spChg chg="mod">
          <ac:chgData name="CROWDER, Wendy" userId="S::wendy.crowder@education.gov.uk::32830287-8bfb-4c3e-bf1a-7c5423b0e00d" providerId="AD" clId="Web-{0BCB1EC5-E32C-42AE-801B-620AB15D5678}" dt="2021-08-12T15:13:43.145" v="10" actId="14100"/>
          <ac:spMkLst>
            <pc:docMk/>
            <pc:sldMk cId="3843151729" sldId="257"/>
            <ac:spMk id="9" creationId="{00000000-0000-0000-0000-000000000000}"/>
          </ac:spMkLst>
        </pc:spChg>
      </pc:sldChg>
      <pc:sldChg chg="modSp">
        <pc:chgData name="CROWDER, Wendy" userId="S::wendy.crowder@education.gov.uk::32830287-8bfb-4c3e-bf1a-7c5423b0e00d" providerId="AD" clId="Web-{0BCB1EC5-E32C-42AE-801B-620AB15D5678}" dt="2021-08-12T15:20:41.874" v="52" actId="20577"/>
        <pc:sldMkLst>
          <pc:docMk/>
          <pc:sldMk cId="2469459605" sldId="260"/>
        </pc:sldMkLst>
        <pc:spChg chg="mod">
          <ac:chgData name="CROWDER, Wendy" userId="S::wendy.crowder@education.gov.uk::32830287-8bfb-4c3e-bf1a-7c5423b0e00d" providerId="AD" clId="Web-{0BCB1EC5-E32C-42AE-801B-620AB15D5678}" dt="2021-08-12T15:20:41.874" v="52" actId="20577"/>
          <ac:spMkLst>
            <pc:docMk/>
            <pc:sldMk cId="2469459605" sldId="260"/>
            <ac:spMk id="3" creationId="{00000000-0000-0000-0000-000000000000}"/>
          </ac:spMkLst>
        </pc:spChg>
      </pc:sldChg>
      <pc:sldChg chg="modSp">
        <pc:chgData name="CROWDER, Wendy" userId="S::wendy.crowder@education.gov.uk::32830287-8bfb-4c3e-bf1a-7c5423b0e00d" providerId="AD" clId="Web-{0BCB1EC5-E32C-42AE-801B-620AB15D5678}" dt="2021-08-12T15:18:21.136" v="48" actId="14100"/>
        <pc:sldMkLst>
          <pc:docMk/>
          <pc:sldMk cId="556621687" sldId="263"/>
        </pc:sldMkLst>
        <pc:spChg chg="mod">
          <ac:chgData name="CROWDER, Wendy" userId="S::wendy.crowder@education.gov.uk::32830287-8bfb-4c3e-bf1a-7c5423b0e00d" providerId="AD" clId="Web-{0BCB1EC5-E32C-42AE-801B-620AB15D5678}" dt="2021-08-12T15:18:06.511" v="46" actId="20577"/>
          <ac:spMkLst>
            <pc:docMk/>
            <pc:sldMk cId="556621687" sldId="263"/>
            <ac:spMk id="7" creationId="{00000000-0000-0000-0000-000000000000}"/>
          </ac:spMkLst>
        </pc:spChg>
        <pc:spChg chg="mod">
          <ac:chgData name="CROWDER, Wendy" userId="S::wendy.crowder@education.gov.uk::32830287-8bfb-4c3e-bf1a-7c5423b0e00d" providerId="AD" clId="Web-{0BCB1EC5-E32C-42AE-801B-620AB15D5678}" dt="2021-08-12T15:18:21.136" v="48" actId="14100"/>
          <ac:spMkLst>
            <pc:docMk/>
            <pc:sldMk cId="556621687" sldId="263"/>
            <ac:spMk id="9" creationId="{00000000-0000-0000-0000-000000000000}"/>
          </ac:spMkLst>
        </pc:spChg>
      </pc:sldChg>
    </pc:docChg>
  </pc:docChgLst>
  <pc:docChgLst>
    <pc:chgData name="DAVIS, Ryan" userId="S::ryan.davis@education.gov.uk::f913f6e1-9bcc-4b11-84f2-3244cdc44387" providerId="AD" clId="Web-{6B27F489-640C-41CD-AECF-E30A9CE05CAC}"/>
    <pc:docChg chg="modSld">
      <pc:chgData name="DAVIS, Ryan" userId="S::ryan.davis@education.gov.uk::f913f6e1-9bcc-4b11-84f2-3244cdc44387" providerId="AD" clId="Web-{6B27F489-640C-41CD-AECF-E30A9CE05CAC}" dt="2021-08-18T15:10:58.788" v="46" actId="1076"/>
      <pc:docMkLst>
        <pc:docMk/>
      </pc:docMkLst>
      <pc:sldChg chg="modSp">
        <pc:chgData name="DAVIS, Ryan" userId="S::ryan.davis@education.gov.uk::f913f6e1-9bcc-4b11-84f2-3244cdc44387" providerId="AD" clId="Web-{6B27F489-640C-41CD-AECF-E30A9CE05CAC}" dt="2021-08-18T15:09:07.035" v="2" actId="20577"/>
        <pc:sldMkLst>
          <pc:docMk/>
          <pc:sldMk cId="2580524744" sldId="266"/>
        </pc:sldMkLst>
        <pc:spChg chg="mod">
          <ac:chgData name="DAVIS, Ryan" userId="S::ryan.davis@education.gov.uk::f913f6e1-9bcc-4b11-84f2-3244cdc44387" providerId="AD" clId="Web-{6B27F489-640C-41CD-AECF-E30A9CE05CAC}" dt="2021-08-18T15:09:07.035" v="2" actId="20577"/>
          <ac:spMkLst>
            <pc:docMk/>
            <pc:sldMk cId="2580524744" sldId="266"/>
            <ac:spMk id="3" creationId="{00000000-0000-0000-0000-000000000000}"/>
          </ac:spMkLst>
        </pc:spChg>
      </pc:sldChg>
      <pc:sldChg chg="modSp">
        <pc:chgData name="DAVIS, Ryan" userId="S::ryan.davis@education.gov.uk::f913f6e1-9bcc-4b11-84f2-3244cdc44387" providerId="AD" clId="Web-{6B27F489-640C-41CD-AECF-E30A9CE05CAC}" dt="2021-08-18T15:10:58.788" v="46" actId="1076"/>
        <pc:sldMkLst>
          <pc:docMk/>
          <pc:sldMk cId="3056104672" sldId="269"/>
        </pc:sldMkLst>
        <pc:spChg chg="mod">
          <ac:chgData name="DAVIS, Ryan" userId="S::ryan.davis@education.gov.uk::f913f6e1-9bcc-4b11-84f2-3244cdc44387" providerId="AD" clId="Web-{6B27F489-640C-41CD-AECF-E30A9CE05CAC}" dt="2021-08-18T15:09:46.177" v="17" actId="20577"/>
          <ac:spMkLst>
            <pc:docMk/>
            <pc:sldMk cId="3056104672" sldId="269"/>
            <ac:spMk id="3" creationId="{F086CAE2-0DA1-47FF-A29F-78B9EA8004E7}"/>
          </ac:spMkLst>
        </pc:spChg>
        <pc:spChg chg="mod">
          <ac:chgData name="DAVIS, Ryan" userId="S::ryan.davis@education.gov.uk::f913f6e1-9bcc-4b11-84f2-3244cdc44387" providerId="AD" clId="Web-{6B27F489-640C-41CD-AECF-E30A9CE05CAC}" dt="2021-08-18T15:10:58.788" v="46" actId="1076"/>
          <ac:spMkLst>
            <pc:docMk/>
            <pc:sldMk cId="3056104672" sldId="269"/>
            <ac:spMk id="10" creationId="{0394D311-9FCF-4140-A88A-0B90C08AF4E9}"/>
          </ac:spMkLst>
        </pc:spChg>
      </pc:sldChg>
    </pc:docChg>
  </pc:docChgLst>
  <pc:docChgLst>
    <pc:chgData name="CROWDER, Wendy" userId="S::wendy.crowder@education.gov.uk::32830287-8bfb-4c3e-bf1a-7c5423b0e00d" providerId="AD" clId="Web-{8DC0EF41-C4D6-4EF1-AFBA-9E1A845AB534}"/>
    <pc:docChg chg="modSld">
      <pc:chgData name="CROWDER, Wendy" userId="S::wendy.crowder@education.gov.uk::32830287-8bfb-4c3e-bf1a-7c5423b0e00d" providerId="AD" clId="Web-{8DC0EF41-C4D6-4EF1-AFBA-9E1A845AB534}" dt="2021-08-24T14:46:50.710" v="102"/>
      <pc:docMkLst>
        <pc:docMk/>
      </pc:docMkLst>
      <pc:sldChg chg="modSp">
        <pc:chgData name="CROWDER, Wendy" userId="S::wendy.crowder@education.gov.uk::32830287-8bfb-4c3e-bf1a-7c5423b0e00d" providerId="AD" clId="Web-{8DC0EF41-C4D6-4EF1-AFBA-9E1A845AB534}" dt="2021-08-24T14:45:38.443" v="99"/>
        <pc:sldMkLst>
          <pc:docMk/>
          <pc:sldMk cId="3687925027" sldId="261"/>
        </pc:sldMkLst>
        <pc:spChg chg="mod">
          <ac:chgData name="CROWDER, Wendy" userId="S::wendy.crowder@education.gov.uk::32830287-8bfb-4c3e-bf1a-7c5423b0e00d" providerId="AD" clId="Web-{8DC0EF41-C4D6-4EF1-AFBA-9E1A845AB534}" dt="2021-08-24T14:40:23.702" v="63" actId="20577"/>
          <ac:spMkLst>
            <pc:docMk/>
            <pc:sldMk cId="3687925027" sldId="261"/>
            <ac:spMk id="6" creationId="{00000000-0000-0000-0000-000000000000}"/>
          </ac:spMkLst>
        </pc:spChg>
        <pc:graphicFrameChg chg="mod modGraphic">
          <ac:chgData name="CROWDER, Wendy" userId="S::wendy.crowder@education.gov.uk::32830287-8bfb-4c3e-bf1a-7c5423b0e00d" providerId="AD" clId="Web-{8DC0EF41-C4D6-4EF1-AFBA-9E1A845AB534}" dt="2021-08-24T14:45:38.443" v="99"/>
          <ac:graphicFrameMkLst>
            <pc:docMk/>
            <pc:sldMk cId="3687925027" sldId="261"/>
            <ac:graphicFrameMk id="7" creationId="{00000000-0000-0000-0000-000000000000}"/>
          </ac:graphicFrameMkLst>
        </pc:graphicFrameChg>
      </pc:sldChg>
      <pc:sldChg chg="modSp">
        <pc:chgData name="CROWDER, Wendy" userId="S::wendy.crowder@education.gov.uk::32830287-8bfb-4c3e-bf1a-7c5423b0e00d" providerId="AD" clId="Web-{8DC0EF41-C4D6-4EF1-AFBA-9E1A845AB534}" dt="2021-08-24T14:46:50.710" v="102"/>
        <pc:sldMkLst>
          <pc:docMk/>
          <pc:sldMk cId="975979408" sldId="262"/>
        </pc:sldMkLst>
        <pc:graphicFrameChg chg="mod modGraphic">
          <ac:chgData name="CROWDER, Wendy" userId="S::wendy.crowder@education.gov.uk::32830287-8bfb-4c3e-bf1a-7c5423b0e00d" providerId="AD" clId="Web-{8DC0EF41-C4D6-4EF1-AFBA-9E1A845AB534}" dt="2021-08-24T14:46:50.710" v="102"/>
          <ac:graphicFrameMkLst>
            <pc:docMk/>
            <pc:sldMk cId="975979408" sldId="262"/>
            <ac:graphicFrameMk id="7" creationId="{00000000-0000-0000-0000-000000000000}"/>
          </ac:graphicFrameMkLst>
        </pc:graphicFrameChg>
      </pc:sldChg>
    </pc:docChg>
  </pc:docChgLst>
  <pc:docChgLst>
    <pc:chgData name="DAVIS, Ryan" userId="S::ryan.davis@education.gov.uk::f913f6e1-9bcc-4b11-84f2-3244cdc44387" providerId="AD" clId="Web-{E060CDE1-FFC8-4F5F-8A7D-F389737D8290}"/>
    <pc:docChg chg="modSld">
      <pc:chgData name="DAVIS, Ryan" userId="S::ryan.davis@education.gov.uk::f913f6e1-9bcc-4b11-84f2-3244cdc44387" providerId="AD" clId="Web-{E060CDE1-FFC8-4F5F-8A7D-F389737D8290}" dt="2021-08-09T16:10:19.979" v="1" actId="20577"/>
      <pc:docMkLst>
        <pc:docMk/>
      </pc:docMkLst>
      <pc:sldChg chg="modSp">
        <pc:chgData name="DAVIS, Ryan" userId="S::ryan.davis@education.gov.uk::f913f6e1-9bcc-4b11-84f2-3244cdc44387" providerId="AD" clId="Web-{E060CDE1-FFC8-4F5F-8A7D-F389737D8290}" dt="2021-08-09T16:10:19.979" v="1" actId="20577"/>
        <pc:sldMkLst>
          <pc:docMk/>
          <pc:sldMk cId="3026199395" sldId="256"/>
        </pc:sldMkLst>
        <pc:spChg chg="mod">
          <ac:chgData name="DAVIS, Ryan" userId="S::ryan.davis@education.gov.uk::f913f6e1-9bcc-4b11-84f2-3244cdc44387" providerId="AD" clId="Web-{E060CDE1-FFC8-4F5F-8A7D-F389737D8290}" dt="2021-08-09T16:10:19.979" v="1" actId="20577"/>
          <ac:spMkLst>
            <pc:docMk/>
            <pc:sldMk cId="3026199395" sldId="256"/>
            <ac:spMk id="3" creationId="{2D861DC8-3639-41C1-8E9A-8FDC730DF93B}"/>
          </ac:spMkLst>
        </pc:spChg>
      </pc:sldChg>
    </pc:docChg>
  </pc:docChgLst>
  <pc:docChgLst>
    <pc:chgData name="CROWDER, Wendy" userId="S::wendy.crowder@education.gov.uk::32830287-8bfb-4c3e-bf1a-7c5423b0e00d" providerId="AD" clId="Web-{21A712B7-584B-4DC2-AB58-B646F8DF23CF}"/>
    <pc:docChg chg="modSld">
      <pc:chgData name="CROWDER, Wendy" userId="S::wendy.crowder@education.gov.uk::32830287-8bfb-4c3e-bf1a-7c5423b0e00d" providerId="AD" clId="Web-{21A712B7-584B-4DC2-AB58-B646F8DF23CF}" dt="2021-08-25T09:03:16.734" v="3" actId="20577"/>
      <pc:docMkLst>
        <pc:docMk/>
      </pc:docMkLst>
      <pc:sldChg chg="modSp">
        <pc:chgData name="CROWDER, Wendy" userId="S::wendy.crowder@education.gov.uk::32830287-8bfb-4c3e-bf1a-7c5423b0e00d" providerId="AD" clId="Web-{21A712B7-584B-4DC2-AB58-B646F8DF23CF}" dt="2021-08-25T09:03:16.734" v="3" actId="20577"/>
        <pc:sldMkLst>
          <pc:docMk/>
          <pc:sldMk cId="2687321364" sldId="268"/>
        </pc:sldMkLst>
        <pc:spChg chg="mod">
          <ac:chgData name="CROWDER, Wendy" userId="S::wendy.crowder@education.gov.uk::32830287-8bfb-4c3e-bf1a-7c5423b0e00d" providerId="AD" clId="Web-{21A712B7-584B-4DC2-AB58-B646F8DF23CF}" dt="2021-08-25T09:03:16.734" v="3" actId="20577"/>
          <ac:spMkLst>
            <pc:docMk/>
            <pc:sldMk cId="2687321364" sldId="268"/>
            <ac:spMk id="6" creationId="{00000000-0000-0000-0000-000000000000}"/>
          </ac:spMkLst>
        </pc:spChg>
      </pc:sldChg>
    </pc:docChg>
  </pc:docChgLst>
  <pc:docChgLst>
    <pc:chgData name="CROWDER, Wendy" userId="S::wendy.crowder@education.gov.uk::32830287-8bfb-4c3e-bf1a-7c5423b0e00d" providerId="AD" clId="Web-{CB67B184-2CA0-4D20-BBFD-B09A428D8EFB}"/>
    <pc:docChg chg="modSld">
      <pc:chgData name="CROWDER, Wendy" userId="S::wendy.crowder@education.gov.uk::32830287-8bfb-4c3e-bf1a-7c5423b0e00d" providerId="AD" clId="Web-{CB67B184-2CA0-4D20-BBFD-B09A428D8EFB}" dt="2021-08-12T15:09:18.576" v="28" actId="20577"/>
      <pc:docMkLst>
        <pc:docMk/>
      </pc:docMkLst>
      <pc:sldChg chg="modSp">
        <pc:chgData name="CROWDER, Wendy" userId="S::wendy.crowder@education.gov.uk::32830287-8bfb-4c3e-bf1a-7c5423b0e00d" providerId="AD" clId="Web-{CB67B184-2CA0-4D20-BBFD-B09A428D8EFB}" dt="2021-08-12T15:09:18.576" v="28" actId="20577"/>
        <pc:sldMkLst>
          <pc:docMk/>
          <pc:sldMk cId="3843151729" sldId="257"/>
        </pc:sldMkLst>
        <pc:spChg chg="mod">
          <ac:chgData name="CROWDER, Wendy" userId="S::wendy.crowder@education.gov.uk::32830287-8bfb-4c3e-bf1a-7c5423b0e00d" providerId="AD" clId="Web-{CB67B184-2CA0-4D20-BBFD-B09A428D8EFB}" dt="2021-08-12T15:09:18.576" v="28" actId="20577"/>
          <ac:spMkLst>
            <pc:docMk/>
            <pc:sldMk cId="3843151729" sldId="257"/>
            <ac:spMk id="9" creationId="{00000000-0000-0000-0000-000000000000}"/>
          </ac:spMkLst>
        </pc:spChg>
      </pc:sldChg>
      <pc:sldChg chg="modSp">
        <pc:chgData name="CROWDER, Wendy" userId="S::wendy.crowder@education.gov.uk::32830287-8bfb-4c3e-bf1a-7c5423b0e00d" providerId="AD" clId="Web-{CB67B184-2CA0-4D20-BBFD-B09A428D8EFB}" dt="2021-08-12T15:03:23.413" v="17" actId="20577"/>
        <pc:sldMkLst>
          <pc:docMk/>
          <pc:sldMk cId="2580524744" sldId="266"/>
        </pc:sldMkLst>
        <pc:spChg chg="mod">
          <ac:chgData name="CROWDER, Wendy" userId="S::wendy.crowder@education.gov.uk::32830287-8bfb-4c3e-bf1a-7c5423b0e00d" providerId="AD" clId="Web-{CB67B184-2CA0-4D20-BBFD-B09A428D8EFB}" dt="2021-08-12T15:03:23.413" v="17" actId="20577"/>
          <ac:spMkLst>
            <pc:docMk/>
            <pc:sldMk cId="2580524744" sldId="266"/>
            <ac:spMk id="3" creationId="{00000000-0000-0000-0000-000000000000}"/>
          </ac:spMkLst>
        </pc:spChg>
      </pc:sldChg>
      <pc:sldChg chg="modSp">
        <pc:chgData name="CROWDER, Wendy" userId="S::wendy.crowder@education.gov.uk::32830287-8bfb-4c3e-bf1a-7c5423b0e00d" providerId="AD" clId="Web-{CB67B184-2CA0-4D20-BBFD-B09A428D8EFB}" dt="2021-08-12T15:07:19.089" v="20" actId="20577"/>
        <pc:sldMkLst>
          <pc:docMk/>
          <pc:sldMk cId="2799491395" sldId="272"/>
        </pc:sldMkLst>
        <pc:spChg chg="mod">
          <ac:chgData name="CROWDER, Wendy" userId="S::wendy.crowder@education.gov.uk::32830287-8bfb-4c3e-bf1a-7c5423b0e00d" providerId="AD" clId="Web-{CB67B184-2CA0-4D20-BBFD-B09A428D8EFB}" dt="2021-08-12T15:07:19.089" v="20" actId="20577"/>
          <ac:spMkLst>
            <pc:docMk/>
            <pc:sldMk cId="2799491395" sldId="272"/>
            <ac:spMk id="6" creationId="{00000000-0000-0000-0000-000000000000}"/>
          </ac:spMkLst>
        </pc:spChg>
      </pc:sldChg>
    </pc:docChg>
  </pc:docChgLst>
  <pc:docChgLst>
    <pc:chgData name="DAVIS, Ryan" userId="S::ryan.davis@education.gov.uk::f913f6e1-9bcc-4b11-84f2-3244cdc44387" providerId="AD" clId="Web-{5642401D-85A2-4E91-8CBE-8BDA3CD4B1E8}"/>
    <pc:docChg chg="modSld">
      <pc:chgData name="DAVIS, Ryan" userId="S::ryan.davis@education.gov.uk::f913f6e1-9bcc-4b11-84f2-3244cdc44387" providerId="AD" clId="Web-{5642401D-85A2-4E91-8CBE-8BDA3CD4B1E8}" dt="2021-08-12T12:52:24.763" v="1" actId="20577"/>
      <pc:docMkLst>
        <pc:docMk/>
      </pc:docMkLst>
      <pc:sldChg chg="modSp">
        <pc:chgData name="DAVIS, Ryan" userId="S::ryan.davis@education.gov.uk::f913f6e1-9bcc-4b11-84f2-3244cdc44387" providerId="AD" clId="Web-{5642401D-85A2-4E91-8CBE-8BDA3CD4B1E8}" dt="2021-08-12T12:52:24.763" v="1" actId="20577"/>
        <pc:sldMkLst>
          <pc:docMk/>
          <pc:sldMk cId="556621687" sldId="263"/>
        </pc:sldMkLst>
        <pc:spChg chg="mod">
          <ac:chgData name="DAVIS, Ryan" userId="S::ryan.davis@education.gov.uk::f913f6e1-9bcc-4b11-84f2-3244cdc44387" providerId="AD" clId="Web-{5642401D-85A2-4E91-8CBE-8BDA3CD4B1E8}" dt="2021-08-12T12:52:24.763" v="1" actId="20577"/>
          <ac:spMkLst>
            <pc:docMk/>
            <pc:sldMk cId="556621687" sldId="263"/>
            <ac:spMk id="9" creationId="{00000000-0000-0000-0000-000000000000}"/>
          </ac:spMkLst>
        </pc:spChg>
      </pc:sldChg>
    </pc:docChg>
  </pc:docChgLst>
  <pc:docChgLst>
    <pc:chgData name="DAVIS, Ryan" userId="S::ryan.davis@education.gov.uk::f913f6e1-9bcc-4b11-84f2-3244cdc44387" providerId="AD" clId="Web-{8C66D3F9-FD5D-49A9-B4EB-83CCF1CE60C6}"/>
    <pc:docChg chg="modSld">
      <pc:chgData name="DAVIS, Ryan" userId="S::ryan.davis@education.gov.uk::f913f6e1-9bcc-4b11-84f2-3244cdc44387" providerId="AD" clId="Web-{8C66D3F9-FD5D-49A9-B4EB-83CCF1CE60C6}" dt="2021-08-11T12:36:01.229" v="6" actId="14100"/>
      <pc:docMkLst>
        <pc:docMk/>
      </pc:docMkLst>
      <pc:sldChg chg="addSp modSp">
        <pc:chgData name="DAVIS, Ryan" userId="S::ryan.davis@education.gov.uk::f913f6e1-9bcc-4b11-84f2-3244cdc44387" providerId="AD" clId="Web-{8C66D3F9-FD5D-49A9-B4EB-83CCF1CE60C6}" dt="2021-08-11T12:36:01.229" v="6" actId="14100"/>
        <pc:sldMkLst>
          <pc:docMk/>
          <pc:sldMk cId="556621687" sldId="263"/>
        </pc:sldMkLst>
        <pc:picChg chg="add mod">
          <ac:chgData name="DAVIS, Ryan" userId="S::ryan.davis@education.gov.uk::f913f6e1-9bcc-4b11-84f2-3244cdc44387" providerId="AD" clId="Web-{8C66D3F9-FD5D-49A9-B4EB-83CCF1CE60C6}" dt="2021-08-11T12:36:01.229" v="6" actId="14100"/>
          <ac:picMkLst>
            <pc:docMk/>
            <pc:sldMk cId="556621687" sldId="263"/>
            <ac:picMk id="2" creationId="{48B1ED0D-2397-406A-84E6-BDB84AE8DA1F}"/>
          </ac:picMkLst>
        </pc:picChg>
      </pc:sldChg>
    </pc:docChg>
  </pc:docChgLst>
  <pc:docChgLst>
    <pc:chgData name="DAVIS, Ryan" userId="S::ryan.davis@education.gov.uk::f913f6e1-9bcc-4b11-84f2-3244cdc44387" providerId="AD" clId="Web-{A7410D08-267C-4451-836A-E7CAD3E13582}"/>
    <pc:docChg chg="modSld">
      <pc:chgData name="DAVIS, Ryan" userId="S::ryan.davis@education.gov.uk::f913f6e1-9bcc-4b11-84f2-3244cdc44387" providerId="AD" clId="Web-{A7410D08-267C-4451-836A-E7CAD3E13582}" dt="2021-08-17T08:26:09.701" v="106" actId="20577"/>
      <pc:docMkLst>
        <pc:docMk/>
      </pc:docMkLst>
      <pc:sldChg chg="modSp">
        <pc:chgData name="DAVIS, Ryan" userId="S::ryan.davis@education.gov.uk::f913f6e1-9bcc-4b11-84f2-3244cdc44387" providerId="AD" clId="Web-{A7410D08-267C-4451-836A-E7CAD3E13582}" dt="2021-08-17T08:25:13.574" v="93" actId="20577"/>
        <pc:sldMkLst>
          <pc:docMk/>
          <pc:sldMk cId="3843151729" sldId="257"/>
        </pc:sldMkLst>
        <pc:spChg chg="mod">
          <ac:chgData name="DAVIS, Ryan" userId="S::ryan.davis@education.gov.uk::f913f6e1-9bcc-4b11-84f2-3244cdc44387" providerId="AD" clId="Web-{A7410D08-267C-4451-836A-E7CAD3E13582}" dt="2021-08-17T08:24:54.855" v="89" actId="20577"/>
          <ac:spMkLst>
            <pc:docMk/>
            <pc:sldMk cId="3843151729" sldId="257"/>
            <ac:spMk id="3" creationId="{00000000-0000-0000-0000-000000000000}"/>
          </ac:spMkLst>
        </pc:spChg>
        <pc:spChg chg="mod">
          <ac:chgData name="DAVIS, Ryan" userId="S::ryan.davis@education.gov.uk::f913f6e1-9bcc-4b11-84f2-3244cdc44387" providerId="AD" clId="Web-{A7410D08-267C-4451-836A-E7CAD3E13582}" dt="2021-08-17T08:25:13.574" v="93" actId="20577"/>
          <ac:spMkLst>
            <pc:docMk/>
            <pc:sldMk cId="3843151729" sldId="257"/>
            <ac:spMk id="9" creationId="{00000000-0000-0000-0000-000000000000}"/>
          </ac:spMkLst>
        </pc:spChg>
      </pc:sldChg>
      <pc:sldChg chg="addSp modSp">
        <pc:chgData name="DAVIS, Ryan" userId="S::ryan.davis@education.gov.uk::f913f6e1-9bcc-4b11-84f2-3244cdc44387" providerId="AD" clId="Web-{A7410D08-267C-4451-836A-E7CAD3E13582}" dt="2021-08-17T08:25:56.763" v="104" actId="1076"/>
        <pc:sldMkLst>
          <pc:docMk/>
          <pc:sldMk cId="556621687" sldId="263"/>
        </pc:sldMkLst>
        <pc:spChg chg="add mod">
          <ac:chgData name="DAVIS, Ryan" userId="S::ryan.davis@education.gov.uk::f913f6e1-9bcc-4b11-84f2-3244cdc44387" providerId="AD" clId="Web-{A7410D08-267C-4451-836A-E7CAD3E13582}" dt="2021-08-17T08:25:56.763" v="104" actId="1076"/>
          <ac:spMkLst>
            <pc:docMk/>
            <pc:sldMk cId="556621687" sldId="263"/>
            <ac:spMk id="3" creationId="{38B0EE6B-0A74-46E6-B798-0D7C17BA21CD}"/>
          </ac:spMkLst>
        </pc:spChg>
        <pc:spChg chg="mod">
          <ac:chgData name="DAVIS, Ryan" userId="S::ryan.davis@education.gov.uk::f913f6e1-9bcc-4b11-84f2-3244cdc44387" providerId="AD" clId="Web-{A7410D08-267C-4451-836A-E7CAD3E13582}" dt="2021-08-17T08:25:51.700" v="103" actId="1076"/>
          <ac:spMkLst>
            <pc:docMk/>
            <pc:sldMk cId="556621687" sldId="263"/>
            <ac:spMk id="7" creationId="{00000000-0000-0000-0000-000000000000}"/>
          </ac:spMkLst>
        </pc:spChg>
        <pc:spChg chg="mod">
          <ac:chgData name="DAVIS, Ryan" userId="S::ryan.davis@education.gov.uk::f913f6e1-9bcc-4b11-84f2-3244cdc44387" providerId="AD" clId="Web-{A7410D08-267C-4451-836A-E7CAD3E13582}" dt="2021-08-17T08:25:43.763" v="101" actId="1076"/>
          <ac:spMkLst>
            <pc:docMk/>
            <pc:sldMk cId="556621687" sldId="263"/>
            <ac:spMk id="9" creationId="{00000000-0000-0000-0000-000000000000}"/>
          </ac:spMkLst>
        </pc:spChg>
        <pc:picChg chg="mod">
          <ac:chgData name="DAVIS, Ryan" userId="S::ryan.davis@education.gov.uk::f913f6e1-9bcc-4b11-84f2-3244cdc44387" providerId="AD" clId="Web-{A7410D08-267C-4451-836A-E7CAD3E13582}" dt="2021-08-17T08:25:40.653" v="100" actId="1076"/>
          <ac:picMkLst>
            <pc:docMk/>
            <pc:sldMk cId="556621687" sldId="263"/>
            <ac:picMk id="2" creationId="{48B1ED0D-2397-406A-84E6-BDB84AE8DA1F}"/>
          </ac:picMkLst>
        </pc:picChg>
        <pc:picChg chg="mod">
          <ac:chgData name="DAVIS, Ryan" userId="S::ryan.davis@education.gov.uk::f913f6e1-9bcc-4b11-84f2-3244cdc44387" providerId="AD" clId="Web-{A7410D08-267C-4451-836A-E7CAD3E13582}" dt="2021-08-17T08:25:38.184" v="99" actId="1076"/>
          <ac:picMkLst>
            <pc:docMk/>
            <pc:sldMk cId="556621687" sldId="263"/>
            <ac:picMk id="4" creationId="{9D08814F-6AD6-4D9D-BEE7-3693CF491104}"/>
          </ac:picMkLst>
        </pc:picChg>
      </pc:sldChg>
      <pc:sldChg chg="modSp">
        <pc:chgData name="DAVIS, Ryan" userId="S::ryan.davis@education.gov.uk::f913f6e1-9bcc-4b11-84f2-3244cdc44387" providerId="AD" clId="Web-{A7410D08-267C-4451-836A-E7CAD3E13582}" dt="2021-08-17T08:26:09.701" v="106" actId="20577"/>
        <pc:sldMkLst>
          <pc:docMk/>
          <pc:sldMk cId="3056104672" sldId="269"/>
        </pc:sldMkLst>
        <pc:spChg chg="mod">
          <ac:chgData name="DAVIS, Ryan" userId="S::ryan.davis@education.gov.uk::f913f6e1-9bcc-4b11-84f2-3244cdc44387" providerId="AD" clId="Web-{A7410D08-267C-4451-836A-E7CAD3E13582}" dt="2021-08-17T08:26:09.701" v="106" actId="20577"/>
          <ac:spMkLst>
            <pc:docMk/>
            <pc:sldMk cId="3056104672" sldId="269"/>
            <ac:spMk id="10" creationId="{0394D311-9FCF-4140-A88A-0B90C08AF4E9}"/>
          </ac:spMkLst>
        </pc:spChg>
      </pc:sldChg>
    </pc:docChg>
  </pc:docChgLst>
  <pc:docChgLst>
    <pc:chgData name="ANDERSON, Callum" userId="167df527-0499-4d27-8202-67625c769c4f" providerId="ADAL" clId="{AE747E3C-9C7A-4825-B286-7AB982153538}"/>
    <pc:docChg chg="modSld">
      <pc:chgData name="ANDERSON, Callum" userId="167df527-0499-4d27-8202-67625c769c4f" providerId="ADAL" clId="{AE747E3C-9C7A-4825-B286-7AB982153538}" dt="2019-08-20T13:15:24.873" v="94" actId="20577"/>
      <pc:docMkLst>
        <pc:docMk/>
      </pc:docMkLst>
      <pc:sldChg chg="modSp">
        <pc:chgData name="ANDERSON, Callum" userId="167df527-0499-4d27-8202-67625c769c4f" providerId="ADAL" clId="{AE747E3C-9C7A-4825-B286-7AB982153538}" dt="2019-08-20T13:15:24.873" v="94" actId="20577"/>
        <pc:sldMkLst>
          <pc:docMk/>
          <pc:sldMk cId="3056104672" sldId="269"/>
        </pc:sldMkLst>
        <pc:spChg chg="mod">
          <ac:chgData name="ANDERSON, Callum" userId="167df527-0499-4d27-8202-67625c769c4f" providerId="ADAL" clId="{AE747E3C-9C7A-4825-B286-7AB982153538}" dt="2019-08-20T13:15:24.873" v="94" actId="20577"/>
          <ac:spMkLst>
            <pc:docMk/>
            <pc:sldMk cId="3056104672" sldId="269"/>
            <ac:spMk id="4" creationId="{34FE1397-6825-4C77-A27C-9842D4801C59}"/>
          </ac:spMkLst>
        </pc:spChg>
        <pc:spChg chg="mod">
          <ac:chgData name="ANDERSON, Callum" userId="167df527-0499-4d27-8202-67625c769c4f" providerId="ADAL" clId="{AE747E3C-9C7A-4825-B286-7AB982153538}" dt="2019-08-20T13:15:18.325" v="91"/>
          <ac:spMkLst>
            <pc:docMk/>
            <pc:sldMk cId="3056104672" sldId="269"/>
            <ac:spMk id="9" creationId="{DDE25607-0D21-4901-B507-137D6B8D1739}"/>
          </ac:spMkLst>
        </pc:spChg>
        <pc:spChg chg="mod">
          <ac:chgData name="ANDERSON, Callum" userId="167df527-0499-4d27-8202-67625c769c4f" providerId="ADAL" clId="{AE747E3C-9C7A-4825-B286-7AB982153538}" dt="2019-08-20T13:15:14.474" v="90" actId="20577"/>
          <ac:spMkLst>
            <pc:docMk/>
            <pc:sldMk cId="3056104672" sldId="269"/>
            <ac:spMk id="10" creationId="{0394D311-9FCF-4140-A88A-0B90C08AF4E9}"/>
          </ac:spMkLst>
        </pc:spChg>
      </pc:sldChg>
    </pc:docChg>
  </pc:docChgLst>
  <pc:docChgLst>
    <pc:chgData name="CROWDER, Wendy" userId="S::wendy.crowder@education.gov.uk::32830287-8bfb-4c3e-bf1a-7c5423b0e00d" providerId="AD" clId="Web-{4E489FE4-43C9-4402-8B37-8C5ABB549DDB}"/>
    <pc:docChg chg="modSld">
      <pc:chgData name="CROWDER, Wendy" userId="S::wendy.crowder@education.gov.uk::32830287-8bfb-4c3e-bf1a-7c5423b0e00d" providerId="AD" clId="Web-{4E489FE4-43C9-4402-8B37-8C5ABB549DDB}" dt="2021-08-25T15:13:45.655" v="99" actId="20577"/>
      <pc:docMkLst>
        <pc:docMk/>
      </pc:docMkLst>
      <pc:sldChg chg="modSp">
        <pc:chgData name="CROWDER, Wendy" userId="S::wendy.crowder@education.gov.uk::32830287-8bfb-4c3e-bf1a-7c5423b0e00d" providerId="AD" clId="Web-{4E489FE4-43C9-4402-8B37-8C5ABB549DDB}" dt="2021-08-25T15:08:55.366" v="7" actId="20577"/>
        <pc:sldMkLst>
          <pc:docMk/>
          <pc:sldMk cId="2687321364" sldId="268"/>
        </pc:sldMkLst>
        <pc:spChg chg="mod">
          <ac:chgData name="CROWDER, Wendy" userId="S::wendy.crowder@education.gov.uk::32830287-8bfb-4c3e-bf1a-7c5423b0e00d" providerId="AD" clId="Web-{4E489FE4-43C9-4402-8B37-8C5ABB549DDB}" dt="2021-08-25T15:08:55.366" v="7" actId="20577"/>
          <ac:spMkLst>
            <pc:docMk/>
            <pc:sldMk cId="2687321364" sldId="268"/>
            <ac:spMk id="6" creationId="{00000000-0000-0000-0000-000000000000}"/>
          </ac:spMkLst>
        </pc:spChg>
      </pc:sldChg>
      <pc:sldChg chg="modSp">
        <pc:chgData name="CROWDER, Wendy" userId="S::wendy.crowder@education.gov.uk::32830287-8bfb-4c3e-bf1a-7c5423b0e00d" providerId="AD" clId="Web-{4E489FE4-43C9-4402-8B37-8C5ABB549DDB}" dt="2021-08-25T15:13:45.655" v="99" actId="20577"/>
        <pc:sldMkLst>
          <pc:docMk/>
          <pc:sldMk cId="2351357790" sldId="270"/>
        </pc:sldMkLst>
        <pc:spChg chg="mod">
          <ac:chgData name="CROWDER, Wendy" userId="S::wendy.crowder@education.gov.uk::32830287-8bfb-4c3e-bf1a-7c5423b0e00d" providerId="AD" clId="Web-{4E489FE4-43C9-4402-8B37-8C5ABB549DDB}" dt="2021-08-25T15:13:45.655" v="99" actId="20577"/>
          <ac:spMkLst>
            <pc:docMk/>
            <pc:sldMk cId="2351357790" sldId="270"/>
            <ac:spMk id="91" creationId="{6574C108-2447-468C-8C1A-1127585E8CFD}"/>
          </ac:spMkLst>
        </pc:spChg>
        <pc:graphicFrameChg chg="mod modGraphic">
          <ac:chgData name="CROWDER, Wendy" userId="S::wendy.crowder@education.gov.uk::32830287-8bfb-4c3e-bf1a-7c5423b0e00d" providerId="AD" clId="Web-{4E489FE4-43C9-4402-8B37-8C5ABB549DDB}" dt="2021-08-25T15:13:08.482" v="96" actId="20577"/>
          <ac:graphicFrameMkLst>
            <pc:docMk/>
            <pc:sldMk cId="2351357790" sldId="270"/>
            <ac:graphicFrameMk id="9" creationId="{3D87C0FA-BBF2-40AD-B80A-610D27DB2881}"/>
          </ac:graphicFrameMkLst>
        </pc:graphicFrameChg>
      </pc:sldChg>
      <pc:sldChg chg="modSp">
        <pc:chgData name="CROWDER, Wendy" userId="S::wendy.crowder@education.gov.uk::32830287-8bfb-4c3e-bf1a-7c5423b0e00d" providerId="AD" clId="Web-{4E489FE4-43C9-4402-8B37-8C5ABB549DDB}" dt="2021-08-25T15:11:34.386" v="41" actId="20577"/>
        <pc:sldMkLst>
          <pc:docMk/>
          <pc:sldMk cId="2799491395" sldId="272"/>
        </pc:sldMkLst>
        <pc:spChg chg="mod">
          <ac:chgData name="CROWDER, Wendy" userId="S::wendy.crowder@education.gov.uk::32830287-8bfb-4c3e-bf1a-7c5423b0e00d" providerId="AD" clId="Web-{4E489FE4-43C9-4402-8B37-8C5ABB549DDB}" dt="2021-08-25T15:11:34.386" v="41" actId="20577"/>
          <ac:spMkLst>
            <pc:docMk/>
            <pc:sldMk cId="2799491395" sldId="272"/>
            <ac:spMk id="6" creationId="{00000000-0000-0000-0000-000000000000}"/>
          </ac:spMkLst>
        </pc:spChg>
      </pc:sldChg>
    </pc:docChg>
  </pc:docChgLst>
  <pc:docChgLst>
    <pc:chgData name="CROWDER, Wendy" userId="S::wendy.crowder@education.gov.uk::32830287-8bfb-4c3e-bf1a-7c5423b0e00d" providerId="AD" clId="Web-{60CA7FBD-4CF2-400E-B90B-F639F5657244}"/>
    <pc:docChg chg="modSld">
      <pc:chgData name="CROWDER, Wendy" userId="S::wendy.crowder@education.gov.uk::32830287-8bfb-4c3e-bf1a-7c5423b0e00d" providerId="AD" clId="Web-{60CA7FBD-4CF2-400E-B90B-F639F5657244}" dt="2021-08-24T14:34:40.360" v="1" actId="20577"/>
      <pc:docMkLst>
        <pc:docMk/>
      </pc:docMkLst>
      <pc:sldChg chg="modSp">
        <pc:chgData name="CROWDER, Wendy" userId="S::wendy.crowder@education.gov.uk::32830287-8bfb-4c3e-bf1a-7c5423b0e00d" providerId="AD" clId="Web-{60CA7FBD-4CF2-400E-B90B-F639F5657244}" dt="2021-08-24T14:34:40.360" v="1" actId="20577"/>
        <pc:sldMkLst>
          <pc:docMk/>
          <pc:sldMk cId="3742417937" sldId="258"/>
        </pc:sldMkLst>
        <pc:spChg chg="mod">
          <ac:chgData name="CROWDER, Wendy" userId="S::wendy.crowder@education.gov.uk::32830287-8bfb-4c3e-bf1a-7c5423b0e00d" providerId="AD" clId="Web-{60CA7FBD-4CF2-400E-B90B-F639F5657244}" dt="2021-08-24T14:34:40.360" v="1" actId="20577"/>
          <ac:spMkLst>
            <pc:docMk/>
            <pc:sldMk cId="3742417937" sldId="258"/>
            <ac:spMk id="6" creationId="{00000000-0000-0000-0000-000000000000}"/>
          </ac:spMkLst>
        </pc:spChg>
      </pc:sldChg>
    </pc:docChg>
  </pc:docChgLst>
  <pc:docChgLst>
    <pc:chgData name="CROWDER, Wendy" userId="S::wendy.crowder@education.gov.uk::32830287-8bfb-4c3e-bf1a-7c5423b0e00d" providerId="AD" clId="Web-{73E9AAB0-BB7D-4C48-B3B6-6DCCFB16DA4B}"/>
    <pc:docChg chg="modSld">
      <pc:chgData name="CROWDER, Wendy" userId="S::wendy.crowder@education.gov.uk::32830287-8bfb-4c3e-bf1a-7c5423b0e00d" providerId="AD" clId="Web-{73E9AAB0-BB7D-4C48-B3B6-6DCCFB16DA4B}" dt="2021-08-24T13:24:29.499" v="10" actId="20577"/>
      <pc:docMkLst>
        <pc:docMk/>
      </pc:docMkLst>
      <pc:sldChg chg="modSp">
        <pc:chgData name="CROWDER, Wendy" userId="S::wendy.crowder@education.gov.uk::32830287-8bfb-4c3e-bf1a-7c5423b0e00d" providerId="AD" clId="Web-{73E9AAB0-BB7D-4C48-B3B6-6DCCFB16DA4B}" dt="2021-08-24T13:24:29.499" v="10" actId="20577"/>
        <pc:sldMkLst>
          <pc:docMk/>
          <pc:sldMk cId="1360630869" sldId="265"/>
        </pc:sldMkLst>
        <pc:spChg chg="mod">
          <ac:chgData name="CROWDER, Wendy" userId="S::wendy.crowder@education.gov.uk::32830287-8bfb-4c3e-bf1a-7c5423b0e00d" providerId="AD" clId="Web-{73E9AAB0-BB7D-4C48-B3B6-6DCCFB16DA4B}" dt="2021-08-24T13:24:29.499" v="10" actId="20577"/>
          <ac:spMkLst>
            <pc:docMk/>
            <pc:sldMk cId="1360630869" sldId="265"/>
            <ac:spMk id="3" creationId="{7F359CBD-035F-48AB-8412-EF6C58CDE940}"/>
          </ac:spMkLst>
        </pc:spChg>
      </pc:sldChg>
    </pc:docChg>
  </pc:docChgLst>
  <pc:docChgLst>
    <pc:chgData name="DAVIS, Ryan" userId="S::ryan.davis@education.gov.uk::f913f6e1-9bcc-4b11-84f2-3244cdc44387" providerId="AD" clId="Web-{66414F60-60B7-49C9-B163-13268CBA72AA}"/>
    <pc:docChg chg="modSld">
      <pc:chgData name="DAVIS, Ryan" userId="S::ryan.davis@education.gov.uk::f913f6e1-9bcc-4b11-84f2-3244cdc44387" providerId="AD" clId="Web-{66414F60-60B7-49C9-B163-13268CBA72AA}" dt="2021-08-10T15:26:54.912" v="10" actId="1076"/>
      <pc:docMkLst>
        <pc:docMk/>
      </pc:docMkLst>
      <pc:sldChg chg="modSp">
        <pc:chgData name="DAVIS, Ryan" userId="S::ryan.davis@education.gov.uk::f913f6e1-9bcc-4b11-84f2-3244cdc44387" providerId="AD" clId="Web-{66414F60-60B7-49C9-B163-13268CBA72AA}" dt="2021-08-10T15:26:54.912" v="10" actId="1076"/>
        <pc:sldMkLst>
          <pc:docMk/>
          <pc:sldMk cId="3026199395" sldId="256"/>
        </pc:sldMkLst>
        <pc:picChg chg="mod">
          <ac:chgData name="DAVIS, Ryan" userId="S::ryan.davis@education.gov.uk::f913f6e1-9bcc-4b11-84f2-3244cdc44387" providerId="AD" clId="Web-{66414F60-60B7-49C9-B163-13268CBA72AA}" dt="2021-08-10T15:26:54.912" v="10" actId="1076"/>
          <ac:picMkLst>
            <pc:docMk/>
            <pc:sldMk cId="3026199395" sldId="256"/>
            <ac:picMk id="2" creationId="{02D1CA08-E91D-41D6-B108-FE8CF44772BE}"/>
          </ac:picMkLst>
        </pc:picChg>
      </pc:sldChg>
      <pc:sldChg chg="modSp">
        <pc:chgData name="DAVIS, Ryan" userId="S::ryan.davis@education.gov.uk::f913f6e1-9bcc-4b11-84f2-3244cdc44387" providerId="AD" clId="Web-{66414F60-60B7-49C9-B163-13268CBA72AA}" dt="2021-08-10T15:22:29.061" v="9" actId="1076"/>
        <pc:sldMkLst>
          <pc:docMk/>
          <pc:sldMk cId="2469459605" sldId="260"/>
        </pc:sldMkLst>
        <pc:picChg chg="mod">
          <ac:chgData name="DAVIS, Ryan" userId="S::ryan.davis@education.gov.uk::f913f6e1-9bcc-4b11-84f2-3244cdc44387" providerId="AD" clId="Web-{66414F60-60B7-49C9-B163-13268CBA72AA}" dt="2021-08-10T15:22:29.061" v="9" actId="1076"/>
          <ac:picMkLst>
            <pc:docMk/>
            <pc:sldMk cId="2469459605" sldId="260"/>
            <ac:picMk id="6" creationId="{00000000-0000-0000-0000-000000000000}"/>
          </ac:picMkLst>
        </pc:picChg>
      </pc:sldChg>
      <pc:sldChg chg="modSp">
        <pc:chgData name="DAVIS, Ryan" userId="S::ryan.davis@education.gov.uk::f913f6e1-9bcc-4b11-84f2-3244cdc44387" providerId="AD" clId="Web-{66414F60-60B7-49C9-B163-13268CBA72AA}" dt="2021-08-10T15:20:18.667" v="7" actId="20577"/>
        <pc:sldMkLst>
          <pc:docMk/>
          <pc:sldMk cId="556621687" sldId="263"/>
        </pc:sldMkLst>
        <pc:spChg chg="mod">
          <ac:chgData name="DAVIS, Ryan" userId="S::ryan.davis@education.gov.uk::f913f6e1-9bcc-4b11-84f2-3244cdc44387" providerId="AD" clId="Web-{66414F60-60B7-49C9-B163-13268CBA72AA}" dt="2021-08-10T15:20:18.667" v="7" actId="20577"/>
          <ac:spMkLst>
            <pc:docMk/>
            <pc:sldMk cId="556621687" sldId="263"/>
            <ac:spMk id="7" creationId="{00000000-0000-0000-0000-000000000000}"/>
          </ac:spMkLst>
        </pc:spChg>
      </pc:sldChg>
      <pc:sldChg chg="modSp">
        <pc:chgData name="DAVIS, Ryan" userId="S::ryan.davis@education.gov.uk::f913f6e1-9bcc-4b11-84f2-3244cdc44387" providerId="AD" clId="Web-{66414F60-60B7-49C9-B163-13268CBA72AA}" dt="2021-08-10T15:18:08.085" v="1" actId="20577"/>
        <pc:sldMkLst>
          <pc:docMk/>
          <pc:sldMk cId="1360630869" sldId="265"/>
        </pc:sldMkLst>
        <pc:spChg chg="mod">
          <ac:chgData name="DAVIS, Ryan" userId="S::ryan.davis@education.gov.uk::f913f6e1-9bcc-4b11-84f2-3244cdc44387" providerId="AD" clId="Web-{66414F60-60B7-49C9-B163-13268CBA72AA}" dt="2021-08-10T15:18:08.085" v="1" actId="20577"/>
          <ac:spMkLst>
            <pc:docMk/>
            <pc:sldMk cId="1360630869" sldId="265"/>
            <ac:spMk id="7" creationId="{B5F2D420-B037-4E20-9E66-97EFEC6AFB8C}"/>
          </ac:spMkLst>
        </pc:spChg>
      </pc:sldChg>
    </pc:docChg>
  </pc:docChgLst>
  <pc:docChgLst>
    <pc:chgData name="CROWDER, Wendy" userId="S::wendy.crowder@education.gov.uk::32830287-8bfb-4c3e-bf1a-7c5423b0e00d" providerId="AD" clId="Web-{EEB8996C-688D-49C1-A665-89AA5DCEB914}"/>
    <pc:docChg chg="modSld">
      <pc:chgData name="CROWDER, Wendy" userId="S::wendy.crowder@education.gov.uk::32830287-8bfb-4c3e-bf1a-7c5423b0e00d" providerId="AD" clId="Web-{EEB8996C-688D-49C1-A665-89AA5DCEB914}" dt="2021-08-12T15:00:07.234" v="74" actId="20577"/>
      <pc:docMkLst>
        <pc:docMk/>
      </pc:docMkLst>
      <pc:sldChg chg="modSp">
        <pc:chgData name="CROWDER, Wendy" userId="S::wendy.crowder@education.gov.uk::32830287-8bfb-4c3e-bf1a-7c5423b0e00d" providerId="AD" clId="Web-{EEB8996C-688D-49C1-A665-89AA5DCEB914}" dt="2021-08-12T14:54:57.586" v="17" actId="20577"/>
        <pc:sldMkLst>
          <pc:docMk/>
          <pc:sldMk cId="1360630869" sldId="265"/>
        </pc:sldMkLst>
        <pc:spChg chg="mod">
          <ac:chgData name="CROWDER, Wendy" userId="S::wendy.crowder@education.gov.uk::32830287-8bfb-4c3e-bf1a-7c5423b0e00d" providerId="AD" clId="Web-{EEB8996C-688D-49C1-A665-89AA5DCEB914}" dt="2021-08-12T14:54:57.586" v="17" actId="20577"/>
          <ac:spMkLst>
            <pc:docMk/>
            <pc:sldMk cId="1360630869" sldId="265"/>
            <ac:spMk id="3" creationId="{7F359CBD-035F-48AB-8412-EF6C58CDE940}"/>
          </ac:spMkLst>
        </pc:spChg>
      </pc:sldChg>
      <pc:sldChg chg="modSp">
        <pc:chgData name="CROWDER, Wendy" userId="S::wendy.crowder@education.gov.uk::32830287-8bfb-4c3e-bf1a-7c5423b0e00d" providerId="AD" clId="Web-{EEB8996C-688D-49C1-A665-89AA5DCEB914}" dt="2021-08-12T15:00:07.234" v="74" actId="20577"/>
        <pc:sldMkLst>
          <pc:docMk/>
          <pc:sldMk cId="2580524744" sldId="266"/>
        </pc:sldMkLst>
        <pc:spChg chg="mod">
          <ac:chgData name="CROWDER, Wendy" userId="S::wendy.crowder@education.gov.uk::32830287-8bfb-4c3e-bf1a-7c5423b0e00d" providerId="AD" clId="Web-{EEB8996C-688D-49C1-A665-89AA5DCEB914}" dt="2021-08-12T15:00:07.234" v="74" actId="20577"/>
          <ac:spMkLst>
            <pc:docMk/>
            <pc:sldMk cId="2580524744" sldId="266"/>
            <ac:spMk id="3" creationId="{00000000-0000-0000-0000-000000000000}"/>
          </ac:spMkLst>
        </pc:spChg>
      </pc:sldChg>
    </pc:docChg>
  </pc:docChgLst>
  <pc:docChgLst>
    <pc:chgData name="CROWDER, Wendy" userId="S::wendy.crowder@education.gov.uk::32830287-8bfb-4c3e-bf1a-7c5423b0e00d" providerId="AD" clId="Web-{703E45DA-5185-4C4A-8DD8-3A980F18FFDA}"/>
    <pc:docChg chg="modSld">
      <pc:chgData name="CROWDER, Wendy" userId="S::wendy.crowder@education.gov.uk::32830287-8bfb-4c3e-bf1a-7c5423b0e00d" providerId="AD" clId="Web-{703E45DA-5185-4C4A-8DD8-3A980F18FFDA}" dt="2021-08-24T15:29:21.675" v="184"/>
      <pc:docMkLst>
        <pc:docMk/>
      </pc:docMkLst>
      <pc:sldChg chg="modSp">
        <pc:chgData name="CROWDER, Wendy" userId="S::wendy.crowder@education.gov.uk::32830287-8bfb-4c3e-bf1a-7c5423b0e00d" providerId="AD" clId="Web-{703E45DA-5185-4C4A-8DD8-3A980F18FFDA}" dt="2021-08-24T15:29:21.675" v="184"/>
        <pc:sldMkLst>
          <pc:docMk/>
          <pc:sldMk cId="3687925027" sldId="261"/>
        </pc:sldMkLst>
        <pc:graphicFrameChg chg="mod modGraphic">
          <ac:chgData name="CROWDER, Wendy" userId="S::wendy.crowder@education.gov.uk::32830287-8bfb-4c3e-bf1a-7c5423b0e00d" providerId="AD" clId="Web-{703E45DA-5185-4C4A-8DD8-3A980F18FFDA}" dt="2021-08-24T15:29:21.675" v="184"/>
          <ac:graphicFrameMkLst>
            <pc:docMk/>
            <pc:sldMk cId="3687925027" sldId="261"/>
            <ac:graphicFrameMk id="7" creationId="{00000000-0000-0000-0000-000000000000}"/>
          </ac:graphicFrameMkLst>
        </pc:graphicFrameChg>
      </pc:sldChg>
      <pc:sldChg chg="modSp">
        <pc:chgData name="CROWDER, Wendy" userId="S::wendy.crowder@education.gov.uk::32830287-8bfb-4c3e-bf1a-7c5423b0e00d" providerId="AD" clId="Web-{703E45DA-5185-4C4A-8DD8-3A980F18FFDA}" dt="2021-08-24T15:24:27.401" v="114" actId="1076"/>
        <pc:sldMkLst>
          <pc:docMk/>
          <pc:sldMk cId="975979408" sldId="262"/>
        </pc:sldMkLst>
        <pc:spChg chg="mod">
          <ac:chgData name="CROWDER, Wendy" userId="S::wendy.crowder@education.gov.uk::32830287-8bfb-4c3e-bf1a-7c5423b0e00d" providerId="AD" clId="Web-{703E45DA-5185-4C4A-8DD8-3A980F18FFDA}" dt="2021-08-24T15:24:27.401" v="114" actId="1076"/>
          <ac:spMkLst>
            <pc:docMk/>
            <pc:sldMk cId="975979408" sldId="262"/>
            <ac:spMk id="8" creationId="{00000000-0000-0000-0000-000000000000}"/>
          </ac:spMkLst>
        </pc:spChg>
        <pc:graphicFrameChg chg="mod modGraphic">
          <ac:chgData name="CROWDER, Wendy" userId="S::wendy.crowder@education.gov.uk::32830287-8bfb-4c3e-bf1a-7c5423b0e00d" providerId="AD" clId="Web-{703E45DA-5185-4C4A-8DD8-3A980F18FFDA}" dt="2021-08-24T15:24:00.666" v="112"/>
          <ac:graphicFrameMkLst>
            <pc:docMk/>
            <pc:sldMk cId="975979408" sldId="262"/>
            <ac:graphicFrameMk id="7" creationId="{00000000-0000-0000-0000-000000000000}"/>
          </ac:graphicFrameMkLst>
        </pc:graphicFrameChg>
      </pc:sldChg>
    </pc:docChg>
  </pc:docChgLst>
  <pc:docChgLst>
    <pc:chgData name="DAVIS, Ryan" userId="S::ryan.davis@education.gov.uk::f913f6e1-9bcc-4b11-84f2-3244cdc44387" providerId="AD" clId="Web-{87361926-A797-4BE4-9F50-6C9CCF2F274E}"/>
    <pc:docChg chg="modSld">
      <pc:chgData name="DAVIS, Ryan" userId="S::ryan.davis@education.gov.uk::f913f6e1-9bcc-4b11-84f2-3244cdc44387" providerId="AD" clId="Web-{87361926-A797-4BE4-9F50-6C9CCF2F274E}" dt="2021-08-17T13:53:37.960" v="4" actId="1076"/>
      <pc:docMkLst>
        <pc:docMk/>
      </pc:docMkLst>
      <pc:sldChg chg="modSp">
        <pc:chgData name="DAVIS, Ryan" userId="S::ryan.davis@education.gov.uk::f913f6e1-9bcc-4b11-84f2-3244cdc44387" providerId="AD" clId="Web-{87361926-A797-4BE4-9F50-6C9CCF2F274E}" dt="2021-08-17T13:53:37.960" v="4" actId="1076"/>
        <pc:sldMkLst>
          <pc:docMk/>
          <pc:sldMk cId="3056104672" sldId="269"/>
        </pc:sldMkLst>
        <pc:spChg chg="mod">
          <ac:chgData name="DAVIS, Ryan" userId="S::ryan.davis@education.gov.uk::f913f6e1-9bcc-4b11-84f2-3244cdc44387" providerId="AD" clId="Web-{87361926-A797-4BE4-9F50-6C9CCF2F274E}" dt="2021-08-17T13:53:36.023" v="3" actId="1076"/>
          <ac:spMkLst>
            <pc:docMk/>
            <pc:sldMk cId="3056104672" sldId="269"/>
            <ac:spMk id="3" creationId="{F086CAE2-0DA1-47FF-A29F-78B9EA8004E7}"/>
          </ac:spMkLst>
        </pc:spChg>
        <pc:spChg chg="mod">
          <ac:chgData name="DAVIS, Ryan" userId="S::ryan.davis@education.gov.uk::f913f6e1-9bcc-4b11-84f2-3244cdc44387" providerId="AD" clId="Web-{87361926-A797-4BE4-9F50-6C9CCF2F274E}" dt="2021-08-17T13:53:37.960" v="4" actId="1076"/>
          <ac:spMkLst>
            <pc:docMk/>
            <pc:sldMk cId="3056104672" sldId="269"/>
            <ac:spMk id="10" creationId="{0394D311-9FCF-4140-A88A-0B90C08AF4E9}"/>
          </ac:spMkLst>
        </pc:spChg>
      </pc:sldChg>
    </pc:docChg>
  </pc:docChgLst>
  <pc:docChgLst>
    <pc:chgData name="CROWDER, Wendy" userId="S::wendy.crowder@education.gov.uk::32830287-8bfb-4c3e-bf1a-7c5423b0e00d" providerId="AD" clId="Web-{7FCFE017-8040-423C-A9AC-697F482AB0FF}"/>
    <pc:docChg chg="modSld">
      <pc:chgData name="CROWDER, Wendy" userId="S::wendy.crowder@education.gov.uk::32830287-8bfb-4c3e-bf1a-7c5423b0e00d" providerId="AD" clId="Web-{7FCFE017-8040-423C-A9AC-697F482AB0FF}" dt="2021-08-25T08:36:49.094" v="255" actId="20577"/>
      <pc:docMkLst>
        <pc:docMk/>
      </pc:docMkLst>
      <pc:sldChg chg="modSp">
        <pc:chgData name="CROWDER, Wendy" userId="S::wendy.crowder@education.gov.uk::32830287-8bfb-4c3e-bf1a-7c5423b0e00d" providerId="AD" clId="Web-{7FCFE017-8040-423C-A9AC-697F482AB0FF}" dt="2021-08-25T08:11:18.007" v="1" actId="20577"/>
        <pc:sldMkLst>
          <pc:docMk/>
          <pc:sldMk cId="975979408" sldId="262"/>
        </pc:sldMkLst>
        <pc:spChg chg="mod">
          <ac:chgData name="CROWDER, Wendy" userId="S::wendy.crowder@education.gov.uk::32830287-8bfb-4c3e-bf1a-7c5423b0e00d" providerId="AD" clId="Web-{7FCFE017-8040-423C-A9AC-697F482AB0FF}" dt="2021-08-25T08:11:18.007" v="1" actId="20577"/>
          <ac:spMkLst>
            <pc:docMk/>
            <pc:sldMk cId="975979408" sldId="262"/>
            <ac:spMk id="2" creationId="{00000000-0000-0000-0000-000000000000}"/>
          </ac:spMkLst>
        </pc:spChg>
        <pc:spChg chg="mod">
          <ac:chgData name="CROWDER, Wendy" userId="S::wendy.crowder@education.gov.uk::32830287-8bfb-4c3e-bf1a-7c5423b0e00d" providerId="AD" clId="Web-{7FCFE017-8040-423C-A9AC-697F482AB0FF}" dt="2021-08-25T08:11:09.256" v="0" actId="20577"/>
          <ac:spMkLst>
            <pc:docMk/>
            <pc:sldMk cId="975979408" sldId="262"/>
            <ac:spMk id="6" creationId="{00000000-0000-0000-0000-000000000000}"/>
          </ac:spMkLst>
        </pc:spChg>
      </pc:sldChg>
      <pc:sldChg chg="addSp delSp modSp">
        <pc:chgData name="CROWDER, Wendy" userId="S::wendy.crowder@education.gov.uk::32830287-8bfb-4c3e-bf1a-7c5423b0e00d" providerId="AD" clId="Web-{7FCFE017-8040-423C-A9AC-697F482AB0FF}" dt="2021-08-25T08:36:49.094" v="255" actId="20577"/>
        <pc:sldMkLst>
          <pc:docMk/>
          <pc:sldMk cId="2351357790" sldId="270"/>
        </pc:sldMkLst>
        <pc:spChg chg="add mod">
          <ac:chgData name="CROWDER, Wendy" userId="S::wendy.crowder@education.gov.uk::32830287-8bfb-4c3e-bf1a-7c5423b0e00d" providerId="AD" clId="Web-{7FCFE017-8040-423C-A9AC-697F482AB0FF}" dt="2021-08-25T08:32:21.250" v="224" actId="20577"/>
          <ac:spMkLst>
            <pc:docMk/>
            <pc:sldMk cId="2351357790" sldId="270"/>
            <ac:spMk id="90" creationId="{1603A046-E760-4CDE-8D85-87A925C40568}"/>
          </ac:spMkLst>
        </pc:spChg>
        <pc:spChg chg="add mod">
          <ac:chgData name="CROWDER, Wendy" userId="S::wendy.crowder@education.gov.uk::32830287-8bfb-4c3e-bf1a-7c5423b0e00d" providerId="AD" clId="Web-{7FCFE017-8040-423C-A9AC-697F482AB0FF}" dt="2021-08-25T08:36:49.094" v="255" actId="20577"/>
          <ac:spMkLst>
            <pc:docMk/>
            <pc:sldMk cId="2351357790" sldId="270"/>
            <ac:spMk id="91" creationId="{6574C108-2447-468C-8C1A-1127585E8CFD}"/>
          </ac:spMkLst>
        </pc:spChg>
        <pc:spChg chg="add del">
          <ac:chgData name="CROWDER, Wendy" userId="S::wendy.crowder@education.gov.uk::32830287-8bfb-4c3e-bf1a-7c5423b0e00d" providerId="AD" clId="Web-{7FCFE017-8040-423C-A9AC-697F482AB0FF}" dt="2021-08-25T08:20:07.428" v="31"/>
          <ac:spMkLst>
            <pc:docMk/>
            <pc:sldMk cId="2351357790" sldId="270"/>
            <ac:spMk id="92" creationId="{7B49B2FE-B184-4350-8E34-2F79CF4395CE}"/>
          </ac:spMkLst>
        </pc:spChg>
        <pc:spChg chg="add mod">
          <ac:chgData name="CROWDER, Wendy" userId="S::wendy.crowder@education.gov.uk::32830287-8bfb-4c3e-bf1a-7c5423b0e00d" providerId="AD" clId="Web-{7FCFE017-8040-423C-A9AC-697F482AB0FF}" dt="2021-08-25T08:36:34.233" v="254" actId="20577"/>
          <ac:spMkLst>
            <pc:docMk/>
            <pc:sldMk cId="2351357790" sldId="270"/>
            <ac:spMk id="114" creationId="{838BAC54-D52E-4105-BC5D-E58693BE2276}"/>
          </ac:spMkLst>
        </pc:spChg>
        <pc:graphicFrameChg chg="mod">
          <ac:chgData name="CROWDER, Wendy" userId="S::wendy.crowder@education.gov.uk::32830287-8bfb-4c3e-bf1a-7c5423b0e00d" providerId="AD" clId="Web-{7FCFE017-8040-423C-A9AC-697F482AB0FF}" dt="2021-08-25T08:27:42.953" v="204" actId="1076"/>
          <ac:graphicFrameMkLst>
            <pc:docMk/>
            <pc:sldMk cId="2351357790" sldId="270"/>
            <ac:graphicFrameMk id="9" creationId="{3D87C0FA-BBF2-40AD-B80A-610D27DB2881}"/>
          </ac:graphicFrameMkLst>
        </pc:graphicFrameChg>
        <pc:graphicFrameChg chg="add del mod">
          <ac:chgData name="CROWDER, Wendy" userId="S::wendy.crowder@education.gov.uk::32830287-8bfb-4c3e-bf1a-7c5423b0e00d" providerId="AD" clId="Web-{7FCFE017-8040-423C-A9AC-697F482AB0FF}" dt="2021-08-25T08:12:26.745" v="6"/>
          <ac:graphicFrameMkLst>
            <pc:docMk/>
            <pc:sldMk cId="2351357790" sldId="270"/>
            <ac:graphicFrameMk id="27" creationId="{90A40AF3-F168-4348-A4DE-7B99AFB1B7E9}"/>
          </ac:graphicFrameMkLst>
        </pc:graphicFrameChg>
        <pc:graphicFrameChg chg="add del mod modGraphic">
          <ac:chgData name="CROWDER, Wendy" userId="S::wendy.crowder@education.gov.uk::32830287-8bfb-4c3e-bf1a-7c5423b0e00d" providerId="AD" clId="Web-{7FCFE017-8040-423C-A9AC-697F482AB0FF}" dt="2021-08-25T08:14:10.329" v="9"/>
          <ac:graphicFrameMkLst>
            <pc:docMk/>
            <pc:sldMk cId="2351357790" sldId="270"/>
            <ac:graphicFrameMk id="70" creationId="{2450266F-2EE1-46D3-B7B5-7BF3FA767A92}"/>
          </ac:graphicFrameMkLst>
        </pc:graphicFrameChg>
        <pc:graphicFrameChg chg="add del mod modGraphic">
          <ac:chgData name="CROWDER, Wendy" userId="S::wendy.crowder@education.gov.uk::32830287-8bfb-4c3e-bf1a-7c5423b0e00d" providerId="AD" clId="Web-{7FCFE017-8040-423C-A9AC-697F482AB0FF}" dt="2021-08-25T08:14:46.628" v="12"/>
          <ac:graphicFrameMkLst>
            <pc:docMk/>
            <pc:sldMk cId="2351357790" sldId="270"/>
            <ac:graphicFrameMk id="75" creationId="{54A519F0-148B-46AB-A053-05A478B49022}"/>
          </ac:graphicFrameMkLst>
        </pc:graphicFrameChg>
      </pc:sldChg>
    </pc:docChg>
  </pc:docChgLst>
  <pc:docChgLst>
    <pc:chgData name="CROWDER, Wendy" userId="S::wendy.crowder@education.gov.uk::32830287-8bfb-4c3e-bf1a-7c5423b0e00d" providerId="AD" clId="Web-{964E10BC-AF68-487D-91CA-B56FB7DE17FA}"/>
    <pc:docChg chg="addSld delSld modSld sldOrd">
      <pc:chgData name="CROWDER, Wendy" userId="S::wendy.crowder@education.gov.uk::32830287-8bfb-4c3e-bf1a-7c5423b0e00d" providerId="AD" clId="Web-{964E10BC-AF68-487D-91CA-B56FB7DE17FA}" dt="2021-08-24T16:38:21.061" v="784" actId="20577"/>
      <pc:docMkLst>
        <pc:docMk/>
      </pc:docMkLst>
      <pc:sldChg chg="modSp">
        <pc:chgData name="CROWDER, Wendy" userId="S::wendy.crowder@education.gov.uk::32830287-8bfb-4c3e-bf1a-7c5423b0e00d" providerId="AD" clId="Web-{964E10BC-AF68-487D-91CA-B56FB7DE17FA}" dt="2021-08-24T15:43:01.147" v="167" actId="20577"/>
        <pc:sldMkLst>
          <pc:docMk/>
          <pc:sldMk cId="2351357790" sldId="270"/>
        </pc:sldMkLst>
        <pc:graphicFrameChg chg="mod modGraphic">
          <ac:chgData name="CROWDER, Wendy" userId="S::wendy.crowder@education.gov.uk::32830287-8bfb-4c3e-bf1a-7c5423b0e00d" providerId="AD" clId="Web-{964E10BC-AF68-487D-91CA-B56FB7DE17FA}" dt="2021-08-24T15:43:01.147" v="167" actId="20577"/>
          <ac:graphicFrameMkLst>
            <pc:docMk/>
            <pc:sldMk cId="2351357790" sldId="270"/>
            <ac:graphicFrameMk id="9" creationId="{3D87C0FA-BBF2-40AD-B80A-610D27DB2881}"/>
          </ac:graphicFrameMkLst>
        </pc:graphicFrameChg>
      </pc:sldChg>
      <pc:sldChg chg="modSp">
        <pc:chgData name="CROWDER, Wendy" userId="S::wendy.crowder@education.gov.uk::32830287-8bfb-4c3e-bf1a-7c5423b0e00d" providerId="AD" clId="Web-{964E10BC-AF68-487D-91CA-B56FB7DE17FA}" dt="2021-08-24T15:43:47.728" v="181" actId="20577"/>
        <pc:sldMkLst>
          <pc:docMk/>
          <pc:sldMk cId="2559271889" sldId="271"/>
        </pc:sldMkLst>
        <pc:spChg chg="mod">
          <ac:chgData name="CROWDER, Wendy" userId="S::wendy.crowder@education.gov.uk::32830287-8bfb-4c3e-bf1a-7c5423b0e00d" providerId="AD" clId="Web-{964E10BC-AF68-487D-91CA-B56FB7DE17FA}" dt="2021-08-24T15:43:47.728" v="181" actId="20577"/>
          <ac:spMkLst>
            <pc:docMk/>
            <pc:sldMk cId="2559271889" sldId="271"/>
            <ac:spMk id="6" creationId="{00000000-0000-0000-0000-000000000000}"/>
          </ac:spMkLst>
        </pc:spChg>
      </pc:sldChg>
      <pc:sldChg chg="modSp new del">
        <pc:chgData name="CROWDER, Wendy" userId="S::wendy.crowder@education.gov.uk::32830287-8bfb-4c3e-bf1a-7c5423b0e00d" providerId="AD" clId="Web-{964E10BC-AF68-487D-91CA-B56FB7DE17FA}" dt="2021-08-24T15:44:25.403" v="187"/>
        <pc:sldMkLst>
          <pc:docMk/>
          <pc:sldMk cId="706748978" sldId="273"/>
        </pc:sldMkLst>
        <pc:spChg chg="mod">
          <ac:chgData name="CROWDER, Wendy" userId="S::wendy.crowder@education.gov.uk::32830287-8bfb-4c3e-bf1a-7c5423b0e00d" providerId="AD" clId="Web-{964E10BC-AF68-487D-91CA-B56FB7DE17FA}" dt="2021-08-24T15:44:24.028" v="186" actId="20577"/>
          <ac:spMkLst>
            <pc:docMk/>
            <pc:sldMk cId="706748978" sldId="273"/>
            <ac:spMk id="2" creationId="{27D63E2B-F68B-4FC8-8589-7CB52BF71D07}"/>
          </ac:spMkLst>
        </pc:spChg>
      </pc:sldChg>
      <pc:sldChg chg="new del ord">
        <pc:chgData name="CROWDER, Wendy" userId="S::wendy.crowder@education.gov.uk::32830287-8bfb-4c3e-bf1a-7c5423b0e00d" providerId="AD" clId="Web-{964E10BC-AF68-487D-91CA-B56FB7DE17FA}" dt="2021-08-24T15:45:07.718" v="191"/>
        <pc:sldMkLst>
          <pc:docMk/>
          <pc:sldMk cId="1742165275" sldId="273"/>
        </pc:sldMkLst>
      </pc:sldChg>
      <pc:sldChg chg="delSp modSp add replId">
        <pc:chgData name="CROWDER, Wendy" userId="S::wendy.crowder@education.gov.uk::32830287-8bfb-4c3e-bf1a-7c5423b0e00d" providerId="AD" clId="Web-{964E10BC-AF68-487D-91CA-B56FB7DE17FA}" dt="2021-08-24T16:38:21.061" v="784" actId="20577"/>
        <pc:sldMkLst>
          <pc:docMk/>
          <pc:sldMk cId="1750125464" sldId="274"/>
        </pc:sldMkLst>
        <pc:spChg chg="mod">
          <ac:chgData name="CROWDER, Wendy" userId="S::wendy.crowder@education.gov.uk::32830287-8bfb-4c3e-bf1a-7c5423b0e00d" providerId="AD" clId="Web-{964E10BC-AF68-487D-91CA-B56FB7DE17FA}" dt="2021-08-24T15:45:46.220" v="213" actId="20577"/>
          <ac:spMkLst>
            <pc:docMk/>
            <pc:sldMk cId="1750125464" sldId="274"/>
            <ac:spMk id="2" creationId="{00000000-0000-0000-0000-000000000000}"/>
          </ac:spMkLst>
        </pc:spChg>
        <pc:spChg chg="mod">
          <ac:chgData name="CROWDER, Wendy" userId="S::wendy.crowder@education.gov.uk::32830287-8bfb-4c3e-bf1a-7c5423b0e00d" providerId="AD" clId="Web-{964E10BC-AF68-487D-91CA-B56FB7DE17FA}" dt="2021-08-24T15:45:13.140" v="192" actId="20577"/>
          <ac:spMkLst>
            <pc:docMk/>
            <pc:sldMk cId="1750125464" sldId="274"/>
            <ac:spMk id="5" creationId="{00000000-0000-0000-0000-000000000000}"/>
          </ac:spMkLst>
        </pc:spChg>
        <pc:spChg chg="mod">
          <ac:chgData name="CROWDER, Wendy" userId="S::wendy.crowder@education.gov.uk::32830287-8bfb-4c3e-bf1a-7c5423b0e00d" providerId="AD" clId="Web-{964E10BC-AF68-487D-91CA-B56FB7DE17FA}" dt="2021-08-24T15:46:13.941" v="227" actId="20577"/>
          <ac:spMkLst>
            <pc:docMk/>
            <pc:sldMk cId="1750125464" sldId="274"/>
            <ac:spMk id="6" creationId="{C4154D18-49E6-45DD-99D7-3849275BAA51}"/>
          </ac:spMkLst>
        </pc:spChg>
        <pc:spChg chg="mod">
          <ac:chgData name="CROWDER, Wendy" userId="S::wendy.crowder@education.gov.uk::32830287-8bfb-4c3e-bf1a-7c5423b0e00d" providerId="AD" clId="Web-{964E10BC-AF68-487D-91CA-B56FB7DE17FA}" dt="2021-08-24T16:38:21.061" v="784" actId="20577"/>
          <ac:spMkLst>
            <pc:docMk/>
            <pc:sldMk cId="1750125464" sldId="274"/>
            <ac:spMk id="7" creationId="{00000000-0000-0000-0000-000000000000}"/>
          </ac:spMkLst>
        </pc:spChg>
        <pc:spChg chg="mod">
          <ac:chgData name="CROWDER, Wendy" userId="S::wendy.crowder@education.gov.uk::32830287-8bfb-4c3e-bf1a-7c5423b0e00d" providerId="AD" clId="Web-{964E10BC-AF68-487D-91CA-B56FB7DE17FA}" dt="2021-08-24T16:07:04.317" v="501" actId="1076"/>
          <ac:spMkLst>
            <pc:docMk/>
            <pc:sldMk cId="1750125464" sldId="274"/>
            <ac:spMk id="8" creationId="{C75DCAB1-495B-480B-9163-9385AC519A93}"/>
          </ac:spMkLst>
        </pc:spChg>
        <pc:spChg chg="del">
          <ac:chgData name="CROWDER, Wendy" userId="S::wendy.crowder@education.gov.uk::32830287-8bfb-4c3e-bf1a-7c5423b0e00d" providerId="AD" clId="Web-{964E10BC-AF68-487D-91CA-B56FB7DE17FA}" dt="2021-08-24T15:45:54.377" v="215"/>
          <ac:spMkLst>
            <pc:docMk/>
            <pc:sldMk cId="1750125464" sldId="274"/>
            <ac:spMk id="11" creationId="{60F2B00A-5C7E-48AA-A9E9-C379598EB2E9}"/>
          </ac:spMkLst>
        </pc:spChg>
        <pc:spChg chg="mod">
          <ac:chgData name="CROWDER, Wendy" userId="S::wendy.crowder@education.gov.uk::32830287-8bfb-4c3e-bf1a-7c5423b0e00d" providerId="AD" clId="Web-{964E10BC-AF68-487D-91CA-B56FB7DE17FA}" dt="2021-08-24T15:46:40.771" v="237" actId="20577"/>
          <ac:spMkLst>
            <pc:docMk/>
            <pc:sldMk cId="1750125464" sldId="274"/>
            <ac:spMk id="12" creationId="{DBD1BE1B-DCDB-4C8D-8C9F-4F39C22C71BE}"/>
          </ac:spMkLst>
        </pc:spChg>
        <pc:spChg chg="mod">
          <ac:chgData name="CROWDER, Wendy" userId="S::wendy.crowder@education.gov.uk::32830287-8bfb-4c3e-bf1a-7c5423b0e00d" providerId="AD" clId="Web-{964E10BC-AF68-487D-91CA-B56FB7DE17FA}" dt="2021-08-24T15:46:47.099" v="239" actId="20577"/>
          <ac:spMkLst>
            <pc:docMk/>
            <pc:sldMk cId="1750125464" sldId="274"/>
            <ac:spMk id="13" creationId="{8BBDB0A9-660A-4097-866D-7FD7DEC4FBCE}"/>
          </ac:spMkLst>
        </pc:spChg>
        <pc:spChg chg="mod">
          <ac:chgData name="CROWDER, Wendy" userId="S::wendy.crowder@education.gov.uk::32830287-8bfb-4c3e-bf1a-7c5423b0e00d" providerId="AD" clId="Web-{964E10BC-AF68-487D-91CA-B56FB7DE17FA}" dt="2021-08-24T15:46:53.225" v="240" actId="20577"/>
          <ac:spMkLst>
            <pc:docMk/>
            <pc:sldMk cId="1750125464" sldId="274"/>
            <ac:spMk id="14" creationId="{149A7A15-3AE4-4627-91AF-4EE70A08C253}"/>
          </ac:spMkLst>
        </pc:spChg>
        <pc:picChg chg="del">
          <ac:chgData name="CROWDER, Wendy" userId="S::wendy.crowder@education.gov.uk::32830287-8bfb-4c3e-bf1a-7c5423b0e00d" providerId="AD" clId="Web-{964E10BC-AF68-487D-91CA-B56FB7DE17FA}" dt="2021-08-24T15:45:47.173" v="214"/>
          <ac:picMkLst>
            <pc:docMk/>
            <pc:sldMk cId="1750125464" sldId="274"/>
            <ac:picMk id="15" creationId="{08FDEC47-93CA-4675-A92C-1AFCF7C39C26}"/>
          </ac:picMkLst>
        </pc:picChg>
      </pc:sldChg>
    </pc:docChg>
  </pc:docChgLst>
  <pc:docChgLst>
    <pc:chgData name="CROWDER, Wendy" userId="S::wendy.crowder@education.gov.uk::32830287-8bfb-4c3e-bf1a-7c5423b0e00d" providerId="AD" clId="Web-{F775FA8F-3097-4889-9E09-7D88847E3F9A}"/>
    <pc:docChg chg="modSld">
      <pc:chgData name="CROWDER, Wendy" userId="S::wendy.crowder@education.gov.uk::32830287-8bfb-4c3e-bf1a-7c5423b0e00d" providerId="AD" clId="Web-{F775FA8F-3097-4889-9E09-7D88847E3F9A}" dt="2021-08-24T14:27:48.326" v="1248" actId="20577"/>
      <pc:docMkLst>
        <pc:docMk/>
      </pc:docMkLst>
      <pc:sldChg chg="addSp modSp">
        <pc:chgData name="CROWDER, Wendy" userId="S::wendy.crowder@education.gov.uk::32830287-8bfb-4c3e-bf1a-7c5423b0e00d" providerId="AD" clId="Web-{F775FA8F-3097-4889-9E09-7D88847E3F9A}" dt="2021-08-24T14:27:48.326" v="1248" actId="20577"/>
        <pc:sldMkLst>
          <pc:docMk/>
          <pc:sldMk cId="3056104672" sldId="269"/>
        </pc:sldMkLst>
        <pc:spChg chg="add mod">
          <ac:chgData name="CROWDER, Wendy" userId="S::wendy.crowder@education.gov.uk::32830287-8bfb-4c3e-bf1a-7c5423b0e00d" providerId="AD" clId="Web-{F775FA8F-3097-4889-9E09-7D88847E3F9A}" dt="2021-08-24T14:24:39.853" v="1195" actId="1076"/>
          <ac:spMkLst>
            <pc:docMk/>
            <pc:sldMk cId="3056104672" sldId="269"/>
            <ac:spMk id="6" creationId="{C4154D18-49E6-45DD-99D7-3849275BAA51}"/>
          </ac:spMkLst>
        </pc:spChg>
        <pc:spChg chg="mod">
          <ac:chgData name="CROWDER, Wendy" userId="S::wendy.crowder@education.gov.uk::32830287-8bfb-4c3e-bf1a-7c5423b0e00d" providerId="AD" clId="Web-{F775FA8F-3097-4889-9E09-7D88847E3F9A}" dt="2021-08-24T14:26:16.652" v="1203" actId="14100"/>
          <ac:spMkLst>
            <pc:docMk/>
            <pc:sldMk cId="3056104672" sldId="269"/>
            <ac:spMk id="7" creationId="{00000000-0000-0000-0000-000000000000}"/>
          </ac:spMkLst>
        </pc:spChg>
        <pc:spChg chg="add mod">
          <ac:chgData name="CROWDER, Wendy" userId="S::wendy.crowder@education.gov.uk::32830287-8bfb-4c3e-bf1a-7c5423b0e00d" providerId="AD" clId="Web-{F775FA8F-3097-4889-9E09-7D88847E3F9A}" dt="2021-08-24T14:24:46.150" v="1196" actId="1076"/>
          <ac:spMkLst>
            <pc:docMk/>
            <pc:sldMk cId="3056104672" sldId="269"/>
            <ac:spMk id="8" creationId="{C75DCAB1-495B-480B-9163-9385AC519A93}"/>
          </ac:spMkLst>
        </pc:spChg>
        <pc:spChg chg="add mod">
          <ac:chgData name="CROWDER, Wendy" userId="S::wendy.crowder@education.gov.uk::32830287-8bfb-4c3e-bf1a-7c5423b0e00d" providerId="AD" clId="Web-{F775FA8F-3097-4889-9E09-7D88847E3F9A}" dt="2021-08-24T14:25:47.292" v="1202" actId="1076"/>
          <ac:spMkLst>
            <pc:docMk/>
            <pc:sldMk cId="3056104672" sldId="269"/>
            <ac:spMk id="11" creationId="{60F2B00A-5C7E-48AA-A9E9-C379598EB2E9}"/>
          </ac:spMkLst>
        </pc:spChg>
        <pc:spChg chg="add mod">
          <ac:chgData name="CROWDER, Wendy" userId="S::wendy.crowder@education.gov.uk::32830287-8bfb-4c3e-bf1a-7c5423b0e00d" providerId="AD" clId="Web-{F775FA8F-3097-4889-9E09-7D88847E3F9A}" dt="2021-08-24T14:25:21.479" v="1200" actId="1076"/>
          <ac:spMkLst>
            <pc:docMk/>
            <pc:sldMk cId="3056104672" sldId="269"/>
            <ac:spMk id="12" creationId="{DBD1BE1B-DCDB-4C8D-8C9F-4F39C22C71BE}"/>
          </ac:spMkLst>
        </pc:spChg>
        <pc:spChg chg="add mod">
          <ac:chgData name="CROWDER, Wendy" userId="S::wendy.crowder@education.gov.uk::32830287-8bfb-4c3e-bf1a-7c5423b0e00d" providerId="AD" clId="Web-{F775FA8F-3097-4889-9E09-7D88847E3F9A}" dt="2021-08-24T14:25:31.808" v="1201" actId="1076"/>
          <ac:spMkLst>
            <pc:docMk/>
            <pc:sldMk cId="3056104672" sldId="269"/>
            <ac:spMk id="13" creationId="{8BBDB0A9-660A-4097-866D-7FD7DEC4FBCE}"/>
          </ac:spMkLst>
        </pc:spChg>
        <pc:spChg chg="add mod">
          <ac:chgData name="CROWDER, Wendy" userId="S::wendy.crowder@education.gov.uk::32830287-8bfb-4c3e-bf1a-7c5423b0e00d" providerId="AD" clId="Web-{F775FA8F-3097-4889-9E09-7D88847E3F9A}" dt="2021-08-24T14:27:48.326" v="1248" actId="20577"/>
          <ac:spMkLst>
            <pc:docMk/>
            <pc:sldMk cId="3056104672" sldId="269"/>
            <ac:spMk id="14" creationId="{149A7A15-3AE4-4627-91AF-4EE70A08C253}"/>
          </ac:spMkLst>
        </pc:spChg>
      </pc:sldChg>
    </pc:docChg>
  </pc:docChgLst>
  <pc:docChgLst>
    <pc:chgData name="ANDERSON, Callum" userId="167df527-0499-4d27-8202-67625c769c4f" providerId="ADAL" clId="{4B62DE5A-6CE9-472A-AD6D-1576AD4E6963}"/>
    <pc:docChg chg="modSld">
      <pc:chgData name="ANDERSON, Callum" userId="167df527-0499-4d27-8202-67625c769c4f" providerId="ADAL" clId="{4B62DE5A-6CE9-472A-AD6D-1576AD4E6963}" dt="2019-08-16T13:53:16.608" v="4" actId="6549"/>
      <pc:docMkLst>
        <pc:docMk/>
      </pc:docMkLst>
      <pc:sldChg chg="modSp">
        <pc:chgData name="ANDERSON, Callum" userId="167df527-0499-4d27-8202-67625c769c4f" providerId="ADAL" clId="{4B62DE5A-6CE9-472A-AD6D-1576AD4E6963}" dt="2019-08-16T13:53:08.676" v="1" actId="1076"/>
        <pc:sldMkLst>
          <pc:docMk/>
          <pc:sldMk cId="3026199395" sldId="256"/>
        </pc:sldMkLst>
        <pc:spChg chg="mod">
          <ac:chgData name="ANDERSON, Callum" userId="167df527-0499-4d27-8202-67625c769c4f" providerId="ADAL" clId="{4B62DE5A-6CE9-472A-AD6D-1576AD4E6963}" dt="2019-08-16T13:53:08.676" v="1" actId="1076"/>
          <ac:spMkLst>
            <pc:docMk/>
            <pc:sldMk cId="3026199395" sldId="256"/>
            <ac:spMk id="3" creationId="{2D861DC8-3639-41C1-8E9A-8FDC730DF93B}"/>
          </ac:spMkLst>
        </pc:spChg>
      </pc:sldChg>
      <pc:sldChg chg="modSp">
        <pc:chgData name="ANDERSON, Callum" userId="167df527-0499-4d27-8202-67625c769c4f" providerId="ADAL" clId="{4B62DE5A-6CE9-472A-AD6D-1576AD4E6963}" dt="2019-08-16T13:53:16.608" v="4" actId="6549"/>
        <pc:sldMkLst>
          <pc:docMk/>
          <pc:sldMk cId="1360630869" sldId="265"/>
        </pc:sldMkLst>
        <pc:spChg chg="mod">
          <ac:chgData name="ANDERSON, Callum" userId="167df527-0499-4d27-8202-67625c769c4f" providerId="ADAL" clId="{4B62DE5A-6CE9-472A-AD6D-1576AD4E6963}" dt="2019-08-16T13:53:16.608" v="4" actId="6549"/>
          <ac:spMkLst>
            <pc:docMk/>
            <pc:sldMk cId="1360630869" sldId="265"/>
            <ac:spMk id="3" creationId="{7F359CBD-035F-48AB-8412-EF6C58CDE940}"/>
          </ac:spMkLst>
        </pc:spChg>
      </pc:sldChg>
    </pc:docChg>
  </pc:docChgLst>
  <pc:docChgLst>
    <pc:chgData name="CROWDER, Wendy" userId="S::wendy.crowder@education.gov.uk::32830287-8bfb-4c3e-bf1a-7c5423b0e00d" providerId="AD" clId="Web-{19B9A118-A007-4E4F-875E-0AA8CBA951C7}"/>
    <pc:docChg chg="modSld">
      <pc:chgData name="CROWDER, Wendy" userId="S::wendy.crowder@education.gov.uk::32830287-8bfb-4c3e-bf1a-7c5423b0e00d" providerId="AD" clId="Web-{19B9A118-A007-4E4F-875E-0AA8CBA951C7}" dt="2021-08-24T14:54:51.895" v="2"/>
      <pc:docMkLst>
        <pc:docMk/>
      </pc:docMkLst>
      <pc:sldChg chg="modSp">
        <pc:chgData name="CROWDER, Wendy" userId="S::wendy.crowder@education.gov.uk::32830287-8bfb-4c3e-bf1a-7c5423b0e00d" providerId="AD" clId="Web-{19B9A118-A007-4E4F-875E-0AA8CBA951C7}" dt="2021-08-24T14:54:51.895" v="2"/>
        <pc:sldMkLst>
          <pc:docMk/>
          <pc:sldMk cId="3687925027" sldId="261"/>
        </pc:sldMkLst>
        <pc:graphicFrameChg chg="mod modGraphic">
          <ac:chgData name="CROWDER, Wendy" userId="S::wendy.crowder@education.gov.uk::32830287-8bfb-4c3e-bf1a-7c5423b0e00d" providerId="AD" clId="Web-{19B9A118-A007-4E4F-875E-0AA8CBA951C7}" dt="2021-08-24T14:54:51.895" v="2"/>
          <ac:graphicFrameMkLst>
            <pc:docMk/>
            <pc:sldMk cId="3687925027" sldId="261"/>
            <ac:graphicFrameMk id="7" creationId="{00000000-0000-0000-0000-000000000000}"/>
          </ac:graphicFrameMkLst>
        </pc:graphicFrameChg>
      </pc:sldChg>
    </pc:docChg>
  </pc:docChgLst>
  <pc:docChgLst>
    <pc:chgData name="CROWDER, Wendy" userId="S::wendy.crowder@education.gov.uk::32830287-8bfb-4c3e-bf1a-7c5423b0e00d" providerId="AD" clId="Web-{242C7322-0946-4F0A-8C34-5E5294E762E1}"/>
    <pc:docChg chg="modSld">
      <pc:chgData name="CROWDER, Wendy" userId="S::wendy.crowder@education.gov.uk::32830287-8bfb-4c3e-bf1a-7c5423b0e00d" providerId="AD" clId="Web-{242C7322-0946-4F0A-8C34-5E5294E762E1}" dt="2021-08-25T09:07:34.050" v="40" actId="20577"/>
      <pc:docMkLst>
        <pc:docMk/>
      </pc:docMkLst>
      <pc:sldChg chg="modSp">
        <pc:chgData name="CROWDER, Wendy" userId="S::wendy.crowder@education.gov.uk::32830287-8bfb-4c3e-bf1a-7c5423b0e00d" providerId="AD" clId="Web-{242C7322-0946-4F0A-8C34-5E5294E762E1}" dt="2021-08-25T09:07:34.050" v="40" actId="20577"/>
        <pc:sldMkLst>
          <pc:docMk/>
          <pc:sldMk cId="2687321364" sldId="268"/>
        </pc:sldMkLst>
        <pc:spChg chg="mod">
          <ac:chgData name="CROWDER, Wendy" userId="S::wendy.crowder@education.gov.uk::32830287-8bfb-4c3e-bf1a-7c5423b0e00d" providerId="AD" clId="Web-{242C7322-0946-4F0A-8C34-5E5294E762E1}" dt="2021-08-25T09:07:34.050" v="40" actId="20577"/>
          <ac:spMkLst>
            <pc:docMk/>
            <pc:sldMk cId="2687321364" sldId="268"/>
            <ac:spMk id="6" creationId="{00000000-0000-0000-0000-000000000000}"/>
          </ac:spMkLst>
        </pc:spChg>
      </pc:sldChg>
    </pc:docChg>
  </pc:docChgLst>
  <pc:docChgLst>
    <pc:chgData name="CROWDER, Wendy" userId="S::wendy.crowder@education.gov.uk::32830287-8bfb-4c3e-bf1a-7c5423b0e00d" providerId="AD" clId="Web-{46D3C092-E674-464E-81A9-31AAB04078A3}"/>
    <pc:docChg chg="modSld">
      <pc:chgData name="CROWDER, Wendy" userId="S::wendy.crowder@education.gov.uk::32830287-8bfb-4c3e-bf1a-7c5423b0e00d" providerId="AD" clId="Web-{46D3C092-E674-464E-81A9-31AAB04078A3}" dt="2021-08-24T15:35:18.222" v="8" actId="20577"/>
      <pc:docMkLst>
        <pc:docMk/>
      </pc:docMkLst>
      <pc:sldChg chg="modSp">
        <pc:chgData name="CROWDER, Wendy" userId="S::wendy.crowder@education.gov.uk::32830287-8bfb-4c3e-bf1a-7c5423b0e00d" providerId="AD" clId="Web-{46D3C092-E674-464E-81A9-31AAB04078A3}" dt="2021-08-24T15:34:20.328" v="3" actId="20577"/>
        <pc:sldMkLst>
          <pc:docMk/>
          <pc:sldMk cId="3742417937" sldId="258"/>
        </pc:sldMkLst>
        <pc:spChg chg="mod">
          <ac:chgData name="CROWDER, Wendy" userId="S::wendy.crowder@education.gov.uk::32830287-8bfb-4c3e-bf1a-7c5423b0e00d" providerId="AD" clId="Web-{46D3C092-E674-464E-81A9-31AAB04078A3}" dt="2021-08-24T15:34:20.328" v="3" actId="20577"/>
          <ac:spMkLst>
            <pc:docMk/>
            <pc:sldMk cId="3742417937" sldId="258"/>
            <ac:spMk id="6" creationId="{00000000-0000-0000-0000-000000000000}"/>
          </ac:spMkLst>
        </pc:spChg>
      </pc:sldChg>
      <pc:sldChg chg="modSp">
        <pc:chgData name="CROWDER, Wendy" userId="S::wendy.crowder@education.gov.uk::32830287-8bfb-4c3e-bf1a-7c5423b0e00d" providerId="AD" clId="Web-{46D3C092-E674-464E-81A9-31AAB04078A3}" dt="2021-08-24T15:34:05.436" v="2" actId="1076"/>
        <pc:sldMkLst>
          <pc:docMk/>
          <pc:sldMk cId="3687925027" sldId="261"/>
        </pc:sldMkLst>
        <pc:graphicFrameChg chg="mod modGraphic">
          <ac:chgData name="CROWDER, Wendy" userId="S::wendy.crowder@education.gov.uk::32830287-8bfb-4c3e-bf1a-7c5423b0e00d" providerId="AD" clId="Web-{46D3C092-E674-464E-81A9-31AAB04078A3}" dt="2021-08-24T15:34:05.436" v="2" actId="1076"/>
          <ac:graphicFrameMkLst>
            <pc:docMk/>
            <pc:sldMk cId="3687925027" sldId="261"/>
            <ac:graphicFrameMk id="7" creationId="{00000000-0000-0000-0000-000000000000}"/>
          </ac:graphicFrameMkLst>
        </pc:graphicFrameChg>
      </pc:sldChg>
      <pc:sldChg chg="modSp">
        <pc:chgData name="CROWDER, Wendy" userId="S::wendy.crowder@education.gov.uk::32830287-8bfb-4c3e-bf1a-7c5423b0e00d" providerId="AD" clId="Web-{46D3C092-E674-464E-81A9-31AAB04078A3}" dt="2021-08-24T15:35:18.222" v="8" actId="20577"/>
        <pc:sldMkLst>
          <pc:docMk/>
          <pc:sldMk cId="2351357790" sldId="270"/>
        </pc:sldMkLst>
        <pc:graphicFrameChg chg="mod modGraphic">
          <ac:chgData name="CROWDER, Wendy" userId="S::wendy.crowder@education.gov.uk::32830287-8bfb-4c3e-bf1a-7c5423b0e00d" providerId="AD" clId="Web-{46D3C092-E674-464E-81A9-31AAB04078A3}" dt="2021-08-24T15:35:18.222" v="8" actId="20577"/>
          <ac:graphicFrameMkLst>
            <pc:docMk/>
            <pc:sldMk cId="2351357790" sldId="270"/>
            <ac:graphicFrameMk id="9" creationId="{3D87C0FA-BBF2-40AD-B80A-610D27DB2881}"/>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774041-6410-4A4C-B4AC-85E1432118A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FE57C832-CE0D-4B72-B31E-75D845736776}">
      <dgm:prSet phldrT="[Text]"/>
      <dgm:spPr/>
      <dgm:t>
        <a:bodyPr/>
        <a:lstStyle/>
        <a:p>
          <a:r>
            <a:rPr lang="en-US" sz="2400" dirty="0">
              <a:latin typeface="Arial"/>
              <a:cs typeface="Arial"/>
            </a:rPr>
            <a:t>Submit Application Form</a:t>
          </a:r>
          <a:endParaRPr lang="en-US" sz="2400" dirty="0">
            <a:solidFill>
              <a:srgbClr val="010000"/>
            </a:solidFill>
            <a:latin typeface="Arial"/>
            <a:cs typeface="Arial"/>
          </a:endParaRPr>
        </a:p>
      </dgm:t>
    </dgm:pt>
    <dgm:pt modelId="{856640A0-4B78-40AF-92BA-B9CDE0C3745E}" type="parTrans" cxnId="{CEB14B4C-76BD-4752-BFFD-7BE5F1D7B5C6}">
      <dgm:prSet/>
      <dgm:spPr/>
      <dgm:t>
        <a:bodyPr/>
        <a:lstStyle/>
        <a:p>
          <a:endParaRPr lang="en-US">
            <a:latin typeface="Arial Narrow" panose="020B0606020202030204" pitchFamily="34" charset="0"/>
          </a:endParaRPr>
        </a:p>
      </dgm:t>
    </dgm:pt>
    <dgm:pt modelId="{B2A37A75-93DA-4377-AEC3-7FABCD4B5E98}" type="sibTrans" cxnId="{CEB14B4C-76BD-4752-BFFD-7BE5F1D7B5C6}">
      <dgm:prSet/>
      <dgm:spPr/>
      <dgm:t>
        <a:bodyPr/>
        <a:lstStyle/>
        <a:p>
          <a:endParaRPr lang="en-US">
            <a:latin typeface="Arial Narrow" panose="020B0606020202030204" pitchFamily="34" charset="0"/>
          </a:endParaRPr>
        </a:p>
      </dgm:t>
    </dgm:pt>
    <dgm:pt modelId="{A0D79B7C-FD6E-4217-B36C-CA711BBDD7D8}">
      <dgm:prSet phldrT="[Text]"/>
      <dgm:spPr/>
      <dgm:t>
        <a:bodyPr/>
        <a:lstStyle/>
        <a:p>
          <a:r>
            <a:rPr lang="en-US" sz="2400" dirty="0">
              <a:latin typeface="Arial"/>
              <a:cs typeface="Arial"/>
            </a:rPr>
            <a:t>Complete the online application form via the ‘Apply Now’ link on Civil Service Jobs</a:t>
          </a:r>
        </a:p>
      </dgm:t>
    </dgm:pt>
    <dgm:pt modelId="{BA18B19E-CDD1-464A-BEDE-CCAB39CCBF5D}" type="parTrans" cxnId="{DF6B2D37-F287-4819-8FF8-2968D9684CB3}">
      <dgm:prSet/>
      <dgm:spPr/>
      <dgm:t>
        <a:bodyPr/>
        <a:lstStyle/>
        <a:p>
          <a:endParaRPr lang="en-US">
            <a:latin typeface="Arial Narrow" panose="020B0606020202030204" pitchFamily="34" charset="0"/>
          </a:endParaRPr>
        </a:p>
      </dgm:t>
    </dgm:pt>
    <dgm:pt modelId="{11B1F9B9-4646-48C6-BAB8-9C3837925D20}" type="sibTrans" cxnId="{DF6B2D37-F287-4819-8FF8-2968D9684CB3}">
      <dgm:prSet/>
      <dgm:spPr/>
      <dgm:t>
        <a:bodyPr/>
        <a:lstStyle/>
        <a:p>
          <a:endParaRPr lang="en-US">
            <a:latin typeface="Arial Narrow" panose="020B0606020202030204" pitchFamily="34" charset="0"/>
          </a:endParaRPr>
        </a:p>
      </dgm:t>
    </dgm:pt>
    <dgm:pt modelId="{39FF38B4-FB6C-438D-A9B3-4B03D0BEB633}">
      <dgm:prSet phldrT="[Text]"/>
      <dgm:spPr/>
      <dgm:t>
        <a:bodyPr/>
        <a:lstStyle/>
        <a:p>
          <a:r>
            <a:rPr lang="en-US" sz="2400" dirty="0">
              <a:latin typeface="Arial"/>
              <a:cs typeface="Arial"/>
            </a:rPr>
            <a:t>Shortlisting</a:t>
          </a:r>
        </a:p>
      </dgm:t>
    </dgm:pt>
    <dgm:pt modelId="{C51E06CC-9EAB-4167-BF5D-D6249204F32C}" type="parTrans" cxnId="{E74AA4D9-9B6D-443A-B967-F9C06275A0BB}">
      <dgm:prSet/>
      <dgm:spPr/>
      <dgm:t>
        <a:bodyPr/>
        <a:lstStyle/>
        <a:p>
          <a:endParaRPr lang="en-US">
            <a:latin typeface="Arial Narrow" panose="020B0606020202030204" pitchFamily="34" charset="0"/>
          </a:endParaRPr>
        </a:p>
      </dgm:t>
    </dgm:pt>
    <dgm:pt modelId="{8A4DEFAE-24E2-4B1F-9E59-40CCEEA7DADD}" type="sibTrans" cxnId="{E74AA4D9-9B6D-443A-B967-F9C06275A0BB}">
      <dgm:prSet/>
      <dgm:spPr/>
      <dgm:t>
        <a:bodyPr/>
        <a:lstStyle/>
        <a:p>
          <a:endParaRPr lang="en-US">
            <a:latin typeface="Arial Narrow" panose="020B0606020202030204" pitchFamily="34" charset="0"/>
          </a:endParaRPr>
        </a:p>
      </dgm:t>
    </dgm:pt>
    <dgm:pt modelId="{4F9CBF78-CB2F-4CE2-875F-F3BC67252FCD}">
      <dgm:prSet phldrT="[Text]"/>
      <dgm:spPr/>
      <dgm:t>
        <a:bodyPr/>
        <a:lstStyle/>
        <a:p>
          <a:r>
            <a:rPr lang="en-US" sz="2400" dirty="0">
              <a:latin typeface="Arial"/>
              <a:cs typeface="Arial"/>
            </a:rPr>
            <a:t>Applications will be assessed and scored by a panel of recruiters. </a:t>
          </a:r>
          <a:r>
            <a:rPr lang="en-GB" sz="2400" dirty="0">
              <a:latin typeface="Arial"/>
              <a:cs typeface="Arial"/>
            </a:rPr>
            <a:t>Successful candidates </a:t>
          </a:r>
          <a:r>
            <a:rPr lang="en-US" sz="2400" dirty="0">
              <a:latin typeface="Arial"/>
              <a:cs typeface="Arial"/>
            </a:rPr>
            <a:t>will be invited to interview.</a:t>
          </a:r>
        </a:p>
      </dgm:t>
    </dgm:pt>
    <dgm:pt modelId="{41088134-49F3-4A84-AF92-09539B26708B}" type="parTrans" cxnId="{2E1AAA60-EE3F-4FA8-9F6D-4C9B492BE97C}">
      <dgm:prSet/>
      <dgm:spPr/>
      <dgm:t>
        <a:bodyPr/>
        <a:lstStyle/>
        <a:p>
          <a:endParaRPr lang="en-US">
            <a:latin typeface="Arial Narrow" panose="020B0606020202030204" pitchFamily="34" charset="0"/>
          </a:endParaRPr>
        </a:p>
      </dgm:t>
    </dgm:pt>
    <dgm:pt modelId="{FEA82FE5-4FE6-41C9-80AE-55B8B7F391C4}" type="sibTrans" cxnId="{2E1AAA60-EE3F-4FA8-9F6D-4C9B492BE97C}">
      <dgm:prSet/>
      <dgm:spPr/>
      <dgm:t>
        <a:bodyPr/>
        <a:lstStyle/>
        <a:p>
          <a:endParaRPr lang="en-US">
            <a:latin typeface="Arial Narrow" panose="020B0606020202030204" pitchFamily="34" charset="0"/>
          </a:endParaRPr>
        </a:p>
      </dgm:t>
    </dgm:pt>
    <dgm:pt modelId="{9102A17F-27A8-43EE-8BA8-F15FC563D1CE}">
      <dgm:prSet phldrT="[Text]"/>
      <dgm:spPr/>
      <dgm:t>
        <a:bodyPr/>
        <a:lstStyle/>
        <a:p>
          <a:r>
            <a:rPr lang="en-US" sz="2400" dirty="0">
              <a:latin typeface="Arial"/>
              <a:cs typeface="Arial"/>
            </a:rPr>
            <a:t>Interviews</a:t>
          </a:r>
        </a:p>
      </dgm:t>
    </dgm:pt>
    <dgm:pt modelId="{905C23B9-DC10-4C1C-8EC2-4251379C15CF}" type="parTrans" cxnId="{3FD0FCA6-3B94-4A58-B2DA-A0152353DD30}">
      <dgm:prSet/>
      <dgm:spPr/>
      <dgm:t>
        <a:bodyPr/>
        <a:lstStyle/>
        <a:p>
          <a:endParaRPr lang="en-US">
            <a:latin typeface="Arial Narrow" panose="020B0606020202030204" pitchFamily="34" charset="0"/>
          </a:endParaRPr>
        </a:p>
      </dgm:t>
    </dgm:pt>
    <dgm:pt modelId="{12B9B67A-CF03-470E-9A33-FDBF925DACDC}" type="sibTrans" cxnId="{3FD0FCA6-3B94-4A58-B2DA-A0152353DD30}">
      <dgm:prSet/>
      <dgm:spPr/>
      <dgm:t>
        <a:bodyPr/>
        <a:lstStyle/>
        <a:p>
          <a:endParaRPr lang="en-US">
            <a:latin typeface="Arial Narrow" panose="020B0606020202030204" pitchFamily="34" charset="0"/>
          </a:endParaRPr>
        </a:p>
      </dgm:t>
    </dgm:pt>
    <dgm:pt modelId="{369CF362-285B-4BDE-A439-BA50F5C88CD1}">
      <dgm:prSet phldrT="[Text]"/>
      <dgm:spPr/>
      <dgm:t>
        <a:bodyPr/>
        <a:lstStyle/>
        <a:p>
          <a:pPr rtl="0"/>
          <a:r>
            <a:rPr lang="en-GB" sz="2400" dirty="0">
              <a:latin typeface="Arial"/>
              <a:cs typeface="Arial"/>
            </a:rPr>
            <a:t>Interviews will start week commencing 27th October 2021 and will be conducted virtually.</a:t>
          </a:r>
        </a:p>
      </dgm:t>
    </dgm:pt>
    <dgm:pt modelId="{3CDDCC45-A62E-4809-8A3E-1B0E94B92B27}" type="parTrans" cxnId="{B0F3ED23-DC1C-4B57-A2AB-5BD3D04F041F}">
      <dgm:prSet/>
      <dgm:spPr/>
      <dgm:t>
        <a:bodyPr/>
        <a:lstStyle/>
        <a:p>
          <a:endParaRPr lang="en-US">
            <a:latin typeface="Arial Narrow" panose="020B0606020202030204" pitchFamily="34" charset="0"/>
          </a:endParaRPr>
        </a:p>
      </dgm:t>
    </dgm:pt>
    <dgm:pt modelId="{B3A0587A-5E6F-4412-B5F6-1C753C43B66A}" type="sibTrans" cxnId="{B0F3ED23-DC1C-4B57-A2AB-5BD3D04F041F}">
      <dgm:prSet/>
      <dgm:spPr/>
      <dgm:t>
        <a:bodyPr/>
        <a:lstStyle/>
        <a:p>
          <a:endParaRPr lang="en-US">
            <a:latin typeface="Arial Narrow" panose="020B0606020202030204" pitchFamily="34" charset="0"/>
          </a:endParaRPr>
        </a:p>
      </dgm:t>
    </dgm:pt>
    <dgm:pt modelId="{E86F12D4-0C3F-4485-8297-1AF462C3CD9C}">
      <dgm:prSet phldrT="[Text]"/>
      <dgm:spPr/>
      <dgm:t>
        <a:bodyPr/>
        <a:lstStyle/>
        <a:p>
          <a:pPr rtl="0"/>
          <a:r>
            <a:rPr lang="en-GB" sz="2400" dirty="0">
              <a:latin typeface="Arial"/>
              <a:cs typeface="Arial"/>
            </a:rPr>
            <a:t>Completed application forms must be submitted by 23:55 on Friday 24th  September 2021 </a:t>
          </a:r>
          <a:endParaRPr lang="en-US" sz="2400" dirty="0">
            <a:latin typeface="Arial"/>
            <a:cs typeface="Arial"/>
          </a:endParaRPr>
        </a:p>
      </dgm:t>
    </dgm:pt>
    <dgm:pt modelId="{A1C8CEFD-F35C-4E17-A7A4-00852AB25E89}" type="parTrans" cxnId="{4A0A5503-E14F-4702-991E-26BA392D719E}">
      <dgm:prSet/>
      <dgm:spPr/>
      <dgm:t>
        <a:bodyPr/>
        <a:lstStyle/>
        <a:p>
          <a:endParaRPr lang="en-US"/>
        </a:p>
      </dgm:t>
    </dgm:pt>
    <dgm:pt modelId="{A64D5528-4A0D-41F1-9635-1D670A47C046}" type="sibTrans" cxnId="{4A0A5503-E14F-4702-991E-26BA392D719E}">
      <dgm:prSet/>
      <dgm:spPr/>
      <dgm:t>
        <a:bodyPr/>
        <a:lstStyle/>
        <a:p>
          <a:endParaRPr lang="en-US"/>
        </a:p>
      </dgm:t>
    </dgm:pt>
    <dgm:pt modelId="{B68F9BC0-2B15-456B-A22F-89D04B871B6D}">
      <dgm:prSet phldrT="[Text]"/>
      <dgm:spPr/>
      <dgm:t>
        <a:bodyPr/>
        <a:lstStyle/>
        <a:p>
          <a:r>
            <a:rPr lang="en-US" sz="2400" dirty="0">
              <a:latin typeface="Arial"/>
              <a:cs typeface="Arial"/>
            </a:rPr>
            <a:t>All applicants will receive notification of the outcome and feedback.</a:t>
          </a:r>
        </a:p>
      </dgm:t>
    </dgm:pt>
    <dgm:pt modelId="{66A1457D-40BC-4CCA-9520-4D32C6E90071}" type="parTrans" cxnId="{606D6055-D13F-470E-99EA-1E1231D5E78E}">
      <dgm:prSet/>
      <dgm:spPr/>
      <dgm:t>
        <a:bodyPr/>
        <a:lstStyle/>
        <a:p>
          <a:endParaRPr lang="en-US"/>
        </a:p>
      </dgm:t>
    </dgm:pt>
    <dgm:pt modelId="{62E6BEFF-802A-463E-A223-ECEEEAF07243}" type="sibTrans" cxnId="{606D6055-D13F-470E-99EA-1E1231D5E78E}">
      <dgm:prSet/>
      <dgm:spPr/>
      <dgm:t>
        <a:bodyPr/>
        <a:lstStyle/>
        <a:p>
          <a:endParaRPr lang="en-US"/>
        </a:p>
      </dgm:t>
    </dgm:pt>
    <dgm:pt modelId="{C6D130E5-A8D6-42BB-B0E9-9697E13BC440}">
      <dgm:prSet phldrT="[Text]"/>
      <dgm:spPr/>
      <dgm:t>
        <a:bodyPr/>
        <a:lstStyle/>
        <a:p>
          <a:pPr rtl="0"/>
          <a:r>
            <a:rPr lang="en-GB" sz="2400" dirty="0">
              <a:latin typeface="Arial"/>
              <a:cs typeface="Arial"/>
            </a:rPr>
            <a:t>Expected to last 30 minutes</a:t>
          </a:r>
        </a:p>
      </dgm:t>
    </dgm:pt>
    <dgm:pt modelId="{4A882BDF-6859-447A-A207-2C84FFE3FEEA}" type="parTrans" cxnId="{85769603-3E52-4F2F-A0DA-CDEFD30FDA72}">
      <dgm:prSet/>
      <dgm:spPr/>
      <dgm:t>
        <a:bodyPr/>
        <a:lstStyle/>
        <a:p>
          <a:endParaRPr lang="en-GB"/>
        </a:p>
      </dgm:t>
    </dgm:pt>
    <dgm:pt modelId="{DCFA5697-2789-49A4-A811-93A9BDF83AC6}" type="sibTrans" cxnId="{85769603-3E52-4F2F-A0DA-CDEFD30FDA72}">
      <dgm:prSet/>
      <dgm:spPr/>
      <dgm:t>
        <a:bodyPr/>
        <a:lstStyle/>
        <a:p>
          <a:endParaRPr lang="en-GB"/>
        </a:p>
      </dgm:t>
    </dgm:pt>
    <dgm:pt modelId="{5BCA8D47-CF2A-476E-8DED-5CFA83047285}">
      <dgm:prSet phldrT="[Text]"/>
      <dgm:spPr/>
      <dgm:t>
        <a:bodyPr/>
        <a:lstStyle/>
        <a:p>
          <a:r>
            <a:rPr lang="en-GB" sz="2400" dirty="0">
              <a:latin typeface="Arial"/>
              <a:cs typeface="Arial"/>
            </a:rPr>
            <a:t>All applicants will receive notification of the outcome and feedback</a:t>
          </a:r>
        </a:p>
      </dgm:t>
    </dgm:pt>
    <dgm:pt modelId="{F215394C-57FE-4931-9343-436B690E541B}" type="parTrans" cxnId="{6D84119E-D4C6-4F52-A6CC-68976E03AE6B}">
      <dgm:prSet/>
      <dgm:spPr/>
      <dgm:t>
        <a:bodyPr/>
        <a:lstStyle/>
        <a:p>
          <a:endParaRPr lang="en-GB"/>
        </a:p>
      </dgm:t>
    </dgm:pt>
    <dgm:pt modelId="{4B32F504-308F-40A9-B88A-58506E56A9A9}" type="sibTrans" cxnId="{6D84119E-D4C6-4F52-A6CC-68976E03AE6B}">
      <dgm:prSet/>
      <dgm:spPr/>
      <dgm:t>
        <a:bodyPr/>
        <a:lstStyle/>
        <a:p>
          <a:endParaRPr lang="en-GB"/>
        </a:p>
      </dgm:t>
    </dgm:pt>
    <dgm:pt modelId="{9581062B-4091-4FDE-AF12-69FDC7555498}" type="pres">
      <dgm:prSet presAssocID="{4D774041-6410-4A4C-B4AC-85E1432118A6}" presName="linearFlow" presStyleCnt="0">
        <dgm:presLayoutVars>
          <dgm:dir/>
          <dgm:animLvl val="lvl"/>
          <dgm:resizeHandles val="exact"/>
        </dgm:presLayoutVars>
      </dgm:prSet>
      <dgm:spPr/>
    </dgm:pt>
    <dgm:pt modelId="{4A322B2A-2575-45B8-93ED-10BBB9FE775E}" type="pres">
      <dgm:prSet presAssocID="{FE57C832-CE0D-4B72-B31E-75D845736776}" presName="composite" presStyleCnt="0"/>
      <dgm:spPr/>
    </dgm:pt>
    <dgm:pt modelId="{04293080-6C17-4C3A-AB8E-909063918563}" type="pres">
      <dgm:prSet presAssocID="{FE57C832-CE0D-4B72-B31E-75D845736776}" presName="parentText" presStyleLbl="alignNode1" presStyleIdx="0" presStyleCnt="3">
        <dgm:presLayoutVars>
          <dgm:chMax val="1"/>
          <dgm:bulletEnabled val="1"/>
        </dgm:presLayoutVars>
      </dgm:prSet>
      <dgm:spPr/>
    </dgm:pt>
    <dgm:pt modelId="{8045D56D-AB90-4FCD-922E-64F78C932D71}" type="pres">
      <dgm:prSet presAssocID="{FE57C832-CE0D-4B72-B31E-75D845736776}" presName="descendantText" presStyleLbl="alignAcc1" presStyleIdx="0" presStyleCnt="3" custLinFactNeighborX="0">
        <dgm:presLayoutVars>
          <dgm:bulletEnabled val="1"/>
        </dgm:presLayoutVars>
      </dgm:prSet>
      <dgm:spPr/>
    </dgm:pt>
    <dgm:pt modelId="{1FDD0ABB-FE7C-4B5D-A0F1-87380EA8B7FA}" type="pres">
      <dgm:prSet presAssocID="{B2A37A75-93DA-4377-AEC3-7FABCD4B5E98}" presName="sp" presStyleCnt="0"/>
      <dgm:spPr/>
    </dgm:pt>
    <dgm:pt modelId="{29B25538-3CD5-495D-AE65-A17D7F137977}" type="pres">
      <dgm:prSet presAssocID="{39FF38B4-FB6C-438D-A9B3-4B03D0BEB633}" presName="composite" presStyleCnt="0"/>
      <dgm:spPr/>
    </dgm:pt>
    <dgm:pt modelId="{EB824A82-5B8F-43C7-BD37-21482608DF16}" type="pres">
      <dgm:prSet presAssocID="{39FF38B4-FB6C-438D-A9B3-4B03D0BEB633}" presName="parentText" presStyleLbl="alignNode1" presStyleIdx="1" presStyleCnt="3">
        <dgm:presLayoutVars>
          <dgm:chMax val="1"/>
          <dgm:bulletEnabled val="1"/>
        </dgm:presLayoutVars>
      </dgm:prSet>
      <dgm:spPr/>
    </dgm:pt>
    <dgm:pt modelId="{655356BA-37EB-420F-B530-BE7A7BA00D7A}" type="pres">
      <dgm:prSet presAssocID="{39FF38B4-FB6C-438D-A9B3-4B03D0BEB633}" presName="descendantText" presStyleLbl="alignAcc1" presStyleIdx="1" presStyleCnt="3" custLinFactNeighborX="0">
        <dgm:presLayoutVars>
          <dgm:bulletEnabled val="1"/>
        </dgm:presLayoutVars>
      </dgm:prSet>
      <dgm:spPr/>
    </dgm:pt>
    <dgm:pt modelId="{9831EE65-A5DA-48F6-AA24-0290AAA21F5E}" type="pres">
      <dgm:prSet presAssocID="{8A4DEFAE-24E2-4B1F-9E59-40CCEEA7DADD}" presName="sp" presStyleCnt="0"/>
      <dgm:spPr/>
    </dgm:pt>
    <dgm:pt modelId="{D98D37BB-64BA-41CC-A6A2-2B67A2DE8234}" type="pres">
      <dgm:prSet presAssocID="{9102A17F-27A8-43EE-8BA8-F15FC563D1CE}" presName="composite" presStyleCnt="0"/>
      <dgm:spPr/>
    </dgm:pt>
    <dgm:pt modelId="{45686EF6-6CAA-4B31-8317-C7E29DF64A3B}" type="pres">
      <dgm:prSet presAssocID="{9102A17F-27A8-43EE-8BA8-F15FC563D1CE}" presName="parentText" presStyleLbl="alignNode1" presStyleIdx="2" presStyleCnt="3">
        <dgm:presLayoutVars>
          <dgm:chMax val="1"/>
          <dgm:bulletEnabled val="1"/>
        </dgm:presLayoutVars>
      </dgm:prSet>
      <dgm:spPr/>
    </dgm:pt>
    <dgm:pt modelId="{2FFFEE3B-EDDE-4283-BDC3-0D4EEE92C648}" type="pres">
      <dgm:prSet presAssocID="{9102A17F-27A8-43EE-8BA8-F15FC563D1CE}" presName="descendantText" presStyleLbl="alignAcc1" presStyleIdx="2" presStyleCnt="3" custLinFactNeighborY="0">
        <dgm:presLayoutVars>
          <dgm:bulletEnabled val="1"/>
        </dgm:presLayoutVars>
      </dgm:prSet>
      <dgm:spPr/>
    </dgm:pt>
  </dgm:ptLst>
  <dgm:cxnLst>
    <dgm:cxn modelId="{4A0A5503-E14F-4702-991E-26BA392D719E}" srcId="{FE57C832-CE0D-4B72-B31E-75D845736776}" destId="{E86F12D4-0C3F-4485-8297-1AF462C3CD9C}" srcOrd="1" destOrd="0" parTransId="{A1C8CEFD-F35C-4E17-A7A4-00852AB25E89}" sibTransId="{A64D5528-4A0D-41F1-9635-1D670A47C046}"/>
    <dgm:cxn modelId="{85769603-3E52-4F2F-A0DA-CDEFD30FDA72}" srcId="{9102A17F-27A8-43EE-8BA8-F15FC563D1CE}" destId="{C6D130E5-A8D6-42BB-B0E9-9697E13BC440}" srcOrd="1" destOrd="0" parTransId="{4A882BDF-6859-447A-A207-2C84FFE3FEEA}" sibTransId="{DCFA5697-2789-49A4-A811-93A9BDF83AC6}"/>
    <dgm:cxn modelId="{075C3A0A-C815-48AA-824D-611C651BD97F}" type="presOf" srcId="{C6D130E5-A8D6-42BB-B0E9-9697E13BC440}" destId="{2FFFEE3B-EDDE-4283-BDC3-0D4EEE92C648}" srcOrd="0" destOrd="1" presId="urn:microsoft.com/office/officeart/2005/8/layout/chevron2"/>
    <dgm:cxn modelId="{B0F3ED23-DC1C-4B57-A2AB-5BD3D04F041F}" srcId="{9102A17F-27A8-43EE-8BA8-F15FC563D1CE}" destId="{369CF362-285B-4BDE-A439-BA50F5C88CD1}" srcOrd="0" destOrd="0" parTransId="{3CDDCC45-A62E-4809-8A3E-1B0E94B92B27}" sibTransId="{B3A0587A-5E6F-4412-B5F6-1C753C43B66A}"/>
    <dgm:cxn modelId="{0B690725-5987-48D7-B445-10175A166541}" type="presOf" srcId="{5BCA8D47-CF2A-476E-8DED-5CFA83047285}" destId="{2FFFEE3B-EDDE-4283-BDC3-0D4EEE92C648}" srcOrd="0" destOrd="2" presId="urn:microsoft.com/office/officeart/2005/8/layout/chevron2"/>
    <dgm:cxn modelId="{3557AE25-CECD-495E-9A21-6763B268F2CE}" type="presOf" srcId="{9102A17F-27A8-43EE-8BA8-F15FC563D1CE}" destId="{45686EF6-6CAA-4B31-8317-C7E29DF64A3B}" srcOrd="0" destOrd="0" presId="urn:microsoft.com/office/officeart/2005/8/layout/chevron2"/>
    <dgm:cxn modelId="{DF6B2D37-F287-4819-8FF8-2968D9684CB3}" srcId="{FE57C832-CE0D-4B72-B31E-75D845736776}" destId="{A0D79B7C-FD6E-4217-B36C-CA711BBDD7D8}" srcOrd="0" destOrd="0" parTransId="{BA18B19E-CDD1-464A-BEDE-CCAB39CCBF5D}" sibTransId="{11B1F9B9-4646-48C6-BAB8-9C3837925D20}"/>
    <dgm:cxn modelId="{3E9F913D-85C0-4FBD-9451-3C0D43D9BC9C}" type="presOf" srcId="{A0D79B7C-FD6E-4217-B36C-CA711BBDD7D8}" destId="{8045D56D-AB90-4FCD-922E-64F78C932D71}" srcOrd="0" destOrd="0" presId="urn:microsoft.com/office/officeart/2005/8/layout/chevron2"/>
    <dgm:cxn modelId="{856BC73E-F8CB-47C6-92F5-2CB91DEF68F6}" type="presOf" srcId="{39FF38B4-FB6C-438D-A9B3-4B03D0BEB633}" destId="{EB824A82-5B8F-43C7-BD37-21482608DF16}" srcOrd="0" destOrd="0" presId="urn:microsoft.com/office/officeart/2005/8/layout/chevron2"/>
    <dgm:cxn modelId="{2E1AAA60-EE3F-4FA8-9F6D-4C9B492BE97C}" srcId="{39FF38B4-FB6C-438D-A9B3-4B03D0BEB633}" destId="{4F9CBF78-CB2F-4CE2-875F-F3BC67252FCD}" srcOrd="0" destOrd="0" parTransId="{41088134-49F3-4A84-AF92-09539B26708B}" sibTransId="{FEA82FE5-4FE6-41C9-80AE-55B8B7F391C4}"/>
    <dgm:cxn modelId="{CEB14B4C-76BD-4752-BFFD-7BE5F1D7B5C6}" srcId="{4D774041-6410-4A4C-B4AC-85E1432118A6}" destId="{FE57C832-CE0D-4B72-B31E-75D845736776}" srcOrd="0" destOrd="0" parTransId="{856640A0-4B78-40AF-92BA-B9CDE0C3745E}" sibTransId="{B2A37A75-93DA-4377-AEC3-7FABCD4B5E98}"/>
    <dgm:cxn modelId="{6FA06B70-041C-4E0E-A017-AC5B9CE6C04A}" type="presOf" srcId="{FE57C832-CE0D-4B72-B31E-75D845736776}" destId="{04293080-6C17-4C3A-AB8E-909063918563}" srcOrd="0" destOrd="0" presId="urn:microsoft.com/office/officeart/2005/8/layout/chevron2"/>
    <dgm:cxn modelId="{97E30D54-E2D5-452C-A24C-6EDD0C5DDB81}" type="presOf" srcId="{369CF362-285B-4BDE-A439-BA50F5C88CD1}" destId="{2FFFEE3B-EDDE-4283-BDC3-0D4EEE92C648}" srcOrd="0" destOrd="0" presId="urn:microsoft.com/office/officeart/2005/8/layout/chevron2"/>
    <dgm:cxn modelId="{606D6055-D13F-470E-99EA-1E1231D5E78E}" srcId="{39FF38B4-FB6C-438D-A9B3-4B03D0BEB633}" destId="{B68F9BC0-2B15-456B-A22F-89D04B871B6D}" srcOrd="1" destOrd="0" parTransId="{66A1457D-40BC-4CCA-9520-4D32C6E90071}" sibTransId="{62E6BEFF-802A-463E-A223-ECEEEAF07243}"/>
    <dgm:cxn modelId="{AAD7247A-3D6B-47FD-B4CF-4686444DF2AE}" type="presOf" srcId="{4F9CBF78-CB2F-4CE2-875F-F3BC67252FCD}" destId="{655356BA-37EB-420F-B530-BE7A7BA00D7A}" srcOrd="0" destOrd="0" presId="urn:microsoft.com/office/officeart/2005/8/layout/chevron2"/>
    <dgm:cxn modelId="{B1D4E892-A9C8-41A0-8E97-BB20A9F5F769}" type="presOf" srcId="{E86F12D4-0C3F-4485-8297-1AF462C3CD9C}" destId="{8045D56D-AB90-4FCD-922E-64F78C932D71}" srcOrd="0" destOrd="1" presId="urn:microsoft.com/office/officeart/2005/8/layout/chevron2"/>
    <dgm:cxn modelId="{6D84119E-D4C6-4F52-A6CC-68976E03AE6B}" srcId="{9102A17F-27A8-43EE-8BA8-F15FC563D1CE}" destId="{5BCA8D47-CF2A-476E-8DED-5CFA83047285}" srcOrd="2" destOrd="0" parTransId="{F215394C-57FE-4931-9343-436B690E541B}" sibTransId="{4B32F504-308F-40A9-B88A-58506E56A9A9}"/>
    <dgm:cxn modelId="{3FD0FCA6-3B94-4A58-B2DA-A0152353DD30}" srcId="{4D774041-6410-4A4C-B4AC-85E1432118A6}" destId="{9102A17F-27A8-43EE-8BA8-F15FC563D1CE}" srcOrd="2" destOrd="0" parTransId="{905C23B9-DC10-4C1C-8EC2-4251379C15CF}" sibTransId="{12B9B67A-CF03-470E-9A33-FDBF925DACDC}"/>
    <dgm:cxn modelId="{A01816AA-D420-48FC-A5C2-DB4733FFC0C7}" type="presOf" srcId="{B68F9BC0-2B15-456B-A22F-89D04B871B6D}" destId="{655356BA-37EB-420F-B530-BE7A7BA00D7A}" srcOrd="0" destOrd="1" presId="urn:microsoft.com/office/officeart/2005/8/layout/chevron2"/>
    <dgm:cxn modelId="{E03980BB-28E9-4D53-9B1A-463B733493F3}" type="presOf" srcId="{4D774041-6410-4A4C-B4AC-85E1432118A6}" destId="{9581062B-4091-4FDE-AF12-69FDC7555498}" srcOrd="0" destOrd="0" presId="urn:microsoft.com/office/officeart/2005/8/layout/chevron2"/>
    <dgm:cxn modelId="{E74AA4D9-9B6D-443A-B967-F9C06275A0BB}" srcId="{4D774041-6410-4A4C-B4AC-85E1432118A6}" destId="{39FF38B4-FB6C-438D-A9B3-4B03D0BEB633}" srcOrd="1" destOrd="0" parTransId="{C51E06CC-9EAB-4167-BF5D-D6249204F32C}" sibTransId="{8A4DEFAE-24E2-4B1F-9E59-40CCEEA7DADD}"/>
    <dgm:cxn modelId="{FBA3E9DC-2A54-43B8-A3D0-ED0ED82A687D}" type="presParOf" srcId="{9581062B-4091-4FDE-AF12-69FDC7555498}" destId="{4A322B2A-2575-45B8-93ED-10BBB9FE775E}" srcOrd="0" destOrd="0" presId="urn:microsoft.com/office/officeart/2005/8/layout/chevron2"/>
    <dgm:cxn modelId="{9386C015-FAC4-494C-80D2-01B8DDCB629C}" type="presParOf" srcId="{4A322B2A-2575-45B8-93ED-10BBB9FE775E}" destId="{04293080-6C17-4C3A-AB8E-909063918563}" srcOrd="0" destOrd="0" presId="urn:microsoft.com/office/officeart/2005/8/layout/chevron2"/>
    <dgm:cxn modelId="{51763578-07E4-4646-915B-A6709115FF3C}" type="presParOf" srcId="{4A322B2A-2575-45B8-93ED-10BBB9FE775E}" destId="{8045D56D-AB90-4FCD-922E-64F78C932D71}" srcOrd="1" destOrd="0" presId="urn:microsoft.com/office/officeart/2005/8/layout/chevron2"/>
    <dgm:cxn modelId="{D465A8E6-6C5D-4587-B24D-7988BE5963EE}" type="presParOf" srcId="{9581062B-4091-4FDE-AF12-69FDC7555498}" destId="{1FDD0ABB-FE7C-4B5D-A0F1-87380EA8B7FA}" srcOrd="1" destOrd="0" presId="urn:microsoft.com/office/officeart/2005/8/layout/chevron2"/>
    <dgm:cxn modelId="{667B9841-D245-4FF4-AE8D-C1B4295B4571}" type="presParOf" srcId="{9581062B-4091-4FDE-AF12-69FDC7555498}" destId="{29B25538-3CD5-495D-AE65-A17D7F137977}" srcOrd="2" destOrd="0" presId="urn:microsoft.com/office/officeart/2005/8/layout/chevron2"/>
    <dgm:cxn modelId="{1240DD99-FCD8-4DF4-B4A9-6B60973BFC69}" type="presParOf" srcId="{29B25538-3CD5-495D-AE65-A17D7F137977}" destId="{EB824A82-5B8F-43C7-BD37-21482608DF16}" srcOrd="0" destOrd="0" presId="urn:microsoft.com/office/officeart/2005/8/layout/chevron2"/>
    <dgm:cxn modelId="{0FEE6DE8-C9AA-439D-B902-F15722F8021B}" type="presParOf" srcId="{29B25538-3CD5-495D-AE65-A17D7F137977}" destId="{655356BA-37EB-420F-B530-BE7A7BA00D7A}" srcOrd="1" destOrd="0" presId="urn:microsoft.com/office/officeart/2005/8/layout/chevron2"/>
    <dgm:cxn modelId="{06317B57-8447-46EB-81A5-8CA9B4A0D97A}" type="presParOf" srcId="{9581062B-4091-4FDE-AF12-69FDC7555498}" destId="{9831EE65-A5DA-48F6-AA24-0290AAA21F5E}" srcOrd="3" destOrd="0" presId="urn:microsoft.com/office/officeart/2005/8/layout/chevron2"/>
    <dgm:cxn modelId="{3B0414BC-27A8-413C-B99B-16BA9F51C045}" type="presParOf" srcId="{9581062B-4091-4FDE-AF12-69FDC7555498}" destId="{D98D37BB-64BA-41CC-A6A2-2B67A2DE8234}" srcOrd="4" destOrd="0" presId="urn:microsoft.com/office/officeart/2005/8/layout/chevron2"/>
    <dgm:cxn modelId="{8E9F3586-3B6F-48D3-856F-A0FE3968531E}" type="presParOf" srcId="{D98D37BB-64BA-41CC-A6A2-2B67A2DE8234}" destId="{45686EF6-6CAA-4B31-8317-C7E29DF64A3B}" srcOrd="0" destOrd="0" presId="urn:microsoft.com/office/officeart/2005/8/layout/chevron2"/>
    <dgm:cxn modelId="{FE970A8A-02AD-4863-8C38-B9AB9DE81CE2}" type="presParOf" srcId="{D98D37BB-64BA-41CC-A6A2-2B67A2DE8234}" destId="{2FFFEE3B-EDDE-4283-BDC3-0D4EEE92C64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93080-6C17-4C3A-AB8E-909063918563}">
      <dsp:nvSpPr>
        <dsp:cNvPr id="0" name=""/>
        <dsp:cNvSpPr/>
      </dsp:nvSpPr>
      <dsp:spPr>
        <a:xfrm rot="5400000">
          <a:off x="-222804" y="223846"/>
          <a:ext cx="1485360" cy="103975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a:cs typeface="Arial"/>
            </a:rPr>
            <a:t>Submit Application Form</a:t>
          </a:r>
          <a:endParaRPr lang="en-US" sz="1000" kern="1200" dirty="0">
            <a:solidFill>
              <a:srgbClr val="010000"/>
            </a:solidFill>
            <a:latin typeface="Arial"/>
            <a:cs typeface="Arial"/>
          </a:endParaRPr>
        </a:p>
      </dsp:txBody>
      <dsp:txXfrm rot="-5400000">
        <a:off x="0" y="520918"/>
        <a:ext cx="1039752" cy="445608"/>
      </dsp:txXfrm>
    </dsp:sp>
    <dsp:sp modelId="{8045D56D-AB90-4FCD-922E-64F78C932D71}">
      <dsp:nvSpPr>
        <dsp:cNvPr id="0" name=""/>
        <dsp:cNvSpPr/>
      </dsp:nvSpPr>
      <dsp:spPr>
        <a:xfrm rot="5400000">
          <a:off x="5081993" y="-4041198"/>
          <a:ext cx="965484" cy="904996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latin typeface="Arial"/>
              <a:cs typeface="Arial"/>
            </a:rPr>
            <a:t>Complete the online application form via the ‘Apply Now’ link on Civil Service Jobs</a:t>
          </a:r>
        </a:p>
        <a:p>
          <a:pPr marL="171450" lvl="1" indent="-171450" algn="l" defTabSz="755650" rtl="0">
            <a:lnSpc>
              <a:spcPct val="90000"/>
            </a:lnSpc>
            <a:spcBef>
              <a:spcPct val="0"/>
            </a:spcBef>
            <a:spcAft>
              <a:spcPct val="15000"/>
            </a:spcAft>
            <a:buChar char="•"/>
          </a:pPr>
          <a:r>
            <a:rPr lang="en-GB" sz="1700" kern="1200" dirty="0">
              <a:latin typeface="Arial"/>
              <a:cs typeface="Arial"/>
            </a:rPr>
            <a:t>Completed application forms must be submitted by 23:55 on Friday 24th  September 2021 </a:t>
          </a:r>
          <a:endParaRPr lang="en-US" sz="1700" kern="1200" dirty="0">
            <a:latin typeface="Arial"/>
            <a:cs typeface="Arial"/>
          </a:endParaRPr>
        </a:p>
      </dsp:txBody>
      <dsp:txXfrm rot="-5400000">
        <a:off x="1039753" y="48173"/>
        <a:ext cx="9002834" cy="871222"/>
      </dsp:txXfrm>
    </dsp:sp>
    <dsp:sp modelId="{EB824A82-5B8F-43C7-BD37-21482608DF16}">
      <dsp:nvSpPr>
        <dsp:cNvPr id="0" name=""/>
        <dsp:cNvSpPr/>
      </dsp:nvSpPr>
      <dsp:spPr>
        <a:xfrm rot="5400000">
          <a:off x="-222804" y="1513558"/>
          <a:ext cx="1485360" cy="103975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a:cs typeface="Arial"/>
            </a:rPr>
            <a:t>Shortlisting</a:t>
          </a:r>
        </a:p>
      </dsp:txBody>
      <dsp:txXfrm rot="-5400000">
        <a:off x="0" y="1810630"/>
        <a:ext cx="1039752" cy="445608"/>
      </dsp:txXfrm>
    </dsp:sp>
    <dsp:sp modelId="{655356BA-37EB-420F-B530-BE7A7BA00D7A}">
      <dsp:nvSpPr>
        <dsp:cNvPr id="0" name=""/>
        <dsp:cNvSpPr/>
      </dsp:nvSpPr>
      <dsp:spPr>
        <a:xfrm rot="5400000">
          <a:off x="5081993" y="-2751486"/>
          <a:ext cx="965484" cy="904996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latin typeface="Arial"/>
              <a:cs typeface="Arial"/>
            </a:rPr>
            <a:t>Applications will be assessed and scored by a panel of recruiters. </a:t>
          </a:r>
          <a:r>
            <a:rPr lang="en-GB" sz="1700" kern="1200" dirty="0">
              <a:latin typeface="Arial"/>
              <a:cs typeface="Arial"/>
            </a:rPr>
            <a:t>Successful candidates </a:t>
          </a:r>
          <a:r>
            <a:rPr lang="en-US" sz="1700" kern="1200" dirty="0">
              <a:latin typeface="Arial"/>
              <a:cs typeface="Arial"/>
            </a:rPr>
            <a:t>will be invited to interview.</a:t>
          </a:r>
        </a:p>
        <a:p>
          <a:pPr marL="171450" lvl="1" indent="-171450" algn="l" defTabSz="755650">
            <a:lnSpc>
              <a:spcPct val="90000"/>
            </a:lnSpc>
            <a:spcBef>
              <a:spcPct val="0"/>
            </a:spcBef>
            <a:spcAft>
              <a:spcPct val="15000"/>
            </a:spcAft>
            <a:buChar char="•"/>
          </a:pPr>
          <a:r>
            <a:rPr lang="en-US" sz="1700" kern="1200" dirty="0">
              <a:latin typeface="Arial"/>
              <a:cs typeface="Arial"/>
            </a:rPr>
            <a:t>All applicants will receive notification of the outcome and feedback.</a:t>
          </a:r>
        </a:p>
      </dsp:txBody>
      <dsp:txXfrm rot="-5400000">
        <a:off x="1039753" y="1337885"/>
        <a:ext cx="9002834" cy="871222"/>
      </dsp:txXfrm>
    </dsp:sp>
    <dsp:sp modelId="{45686EF6-6CAA-4B31-8317-C7E29DF64A3B}">
      <dsp:nvSpPr>
        <dsp:cNvPr id="0" name=""/>
        <dsp:cNvSpPr/>
      </dsp:nvSpPr>
      <dsp:spPr>
        <a:xfrm rot="5400000">
          <a:off x="-222804" y="2803269"/>
          <a:ext cx="1485360" cy="103975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a:cs typeface="Arial"/>
            </a:rPr>
            <a:t>Interviews</a:t>
          </a:r>
        </a:p>
      </dsp:txBody>
      <dsp:txXfrm rot="-5400000">
        <a:off x="0" y="3100341"/>
        <a:ext cx="1039752" cy="445608"/>
      </dsp:txXfrm>
    </dsp:sp>
    <dsp:sp modelId="{2FFFEE3B-EDDE-4283-BDC3-0D4EEE92C648}">
      <dsp:nvSpPr>
        <dsp:cNvPr id="0" name=""/>
        <dsp:cNvSpPr/>
      </dsp:nvSpPr>
      <dsp:spPr>
        <a:xfrm rot="5400000">
          <a:off x="5081993" y="-1461774"/>
          <a:ext cx="965484" cy="904996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rtl="0">
            <a:lnSpc>
              <a:spcPct val="90000"/>
            </a:lnSpc>
            <a:spcBef>
              <a:spcPct val="0"/>
            </a:spcBef>
            <a:spcAft>
              <a:spcPct val="15000"/>
            </a:spcAft>
            <a:buChar char="•"/>
          </a:pPr>
          <a:r>
            <a:rPr lang="en-GB" sz="1700" kern="1200" dirty="0">
              <a:latin typeface="Arial"/>
              <a:cs typeface="Arial"/>
            </a:rPr>
            <a:t>Interviews will start week commencing 27th October 2021 and will be conducted virtually.</a:t>
          </a:r>
        </a:p>
        <a:p>
          <a:pPr marL="171450" lvl="1" indent="-171450" algn="l" defTabSz="755650" rtl="0">
            <a:lnSpc>
              <a:spcPct val="90000"/>
            </a:lnSpc>
            <a:spcBef>
              <a:spcPct val="0"/>
            </a:spcBef>
            <a:spcAft>
              <a:spcPct val="15000"/>
            </a:spcAft>
            <a:buChar char="•"/>
          </a:pPr>
          <a:r>
            <a:rPr lang="en-GB" sz="1700" kern="1200" dirty="0">
              <a:latin typeface="Arial"/>
              <a:cs typeface="Arial"/>
            </a:rPr>
            <a:t>Expected to last 30 minutes</a:t>
          </a:r>
        </a:p>
        <a:p>
          <a:pPr marL="171450" lvl="1" indent="-171450" algn="l" defTabSz="755650">
            <a:lnSpc>
              <a:spcPct val="90000"/>
            </a:lnSpc>
            <a:spcBef>
              <a:spcPct val="0"/>
            </a:spcBef>
            <a:spcAft>
              <a:spcPct val="15000"/>
            </a:spcAft>
            <a:buChar char="•"/>
          </a:pPr>
          <a:r>
            <a:rPr lang="en-GB" sz="1700" kern="1200" dirty="0">
              <a:latin typeface="Arial"/>
              <a:cs typeface="Arial"/>
            </a:rPr>
            <a:t>All applicants will receive notification of the outcome and feedback</a:t>
          </a:r>
        </a:p>
      </dsp:txBody>
      <dsp:txXfrm rot="-5400000">
        <a:off x="1039753" y="2627597"/>
        <a:ext cx="9002834" cy="87122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17036D-458D-4299-BF1F-BD97C6318A77}" type="datetimeFigureOut">
              <a:rPr lang="en-GB" smtClean="0"/>
              <a:t>25/08/2021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5D653D-D7A6-4590-99D8-EB8E0EEE56D5}" type="slidenum">
              <a:rPr lang="en-GB" smtClean="0"/>
              <a:t>‹#›</a:t>
            </a:fld>
            <a:endParaRPr lang="en-GB"/>
          </a:p>
        </p:txBody>
      </p:sp>
    </p:spTree>
    <p:extLst>
      <p:ext uri="{BB962C8B-B14F-4D97-AF65-F5344CB8AC3E}">
        <p14:creationId xmlns:p14="http://schemas.microsoft.com/office/powerpoint/2010/main" val="780792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35D653D-D7A6-4590-99D8-EB8E0EEE56D5}" type="slidenum">
              <a:rPr lang="en-GB" smtClean="0"/>
              <a:t>1</a:t>
            </a:fld>
            <a:endParaRPr lang="en-GB"/>
          </a:p>
        </p:txBody>
      </p:sp>
    </p:spTree>
    <p:extLst>
      <p:ext uri="{BB962C8B-B14F-4D97-AF65-F5344CB8AC3E}">
        <p14:creationId xmlns:p14="http://schemas.microsoft.com/office/powerpoint/2010/main" val="2105195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intranet/"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AF20173-59B3-4D72-9C6B-319FD7A08C64}" type="datetimeFigureOut">
              <a:rPr lang="en-GB" smtClean="0"/>
              <a:t>25/08/2021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DAB42E-AAFF-427C-B85A-FCDEE91CF4A1}" type="slidenum">
              <a:rPr lang="en-GB" smtClean="0"/>
              <a:t>‹#›</a:t>
            </a:fld>
            <a:endParaRPr lang="en-GB"/>
          </a:p>
        </p:txBody>
      </p:sp>
    </p:spTree>
    <p:extLst>
      <p:ext uri="{BB962C8B-B14F-4D97-AF65-F5344CB8AC3E}">
        <p14:creationId xmlns:p14="http://schemas.microsoft.com/office/powerpoint/2010/main" val="1693896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AF20173-59B3-4D72-9C6B-319FD7A08C64}" type="datetimeFigureOut">
              <a:rPr lang="en-GB" smtClean="0"/>
              <a:t>25/08/2021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DAB42E-AAFF-427C-B85A-FCDEE91CF4A1}" type="slidenum">
              <a:rPr lang="en-GB" smtClean="0"/>
              <a:t>‹#›</a:t>
            </a:fld>
            <a:endParaRPr lang="en-GB"/>
          </a:p>
        </p:txBody>
      </p:sp>
    </p:spTree>
    <p:extLst>
      <p:ext uri="{BB962C8B-B14F-4D97-AF65-F5344CB8AC3E}">
        <p14:creationId xmlns:p14="http://schemas.microsoft.com/office/powerpoint/2010/main" val="1017961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AF20173-59B3-4D72-9C6B-319FD7A08C64}" type="datetimeFigureOut">
              <a:rPr lang="en-GB" smtClean="0"/>
              <a:t>25/08/2021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DAB42E-AAFF-427C-B85A-FCDEE91CF4A1}" type="slidenum">
              <a:rPr lang="en-GB" smtClean="0"/>
              <a:t>‹#›</a:t>
            </a:fld>
            <a:endParaRPr lang="en-GB"/>
          </a:p>
        </p:txBody>
      </p:sp>
    </p:spTree>
    <p:extLst>
      <p:ext uri="{BB962C8B-B14F-4D97-AF65-F5344CB8AC3E}">
        <p14:creationId xmlns:p14="http://schemas.microsoft.com/office/powerpoint/2010/main" val="915424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AF20173-59B3-4D72-9C6B-319FD7A08C64}" type="datetimeFigureOut">
              <a:rPr lang="en-GB" smtClean="0"/>
              <a:t>25/08/2021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DAB42E-AAFF-427C-B85A-FCDEE91CF4A1}" type="slidenum">
              <a:rPr lang="en-GB" smtClean="0"/>
              <a:t>‹#›</a:t>
            </a:fld>
            <a:endParaRPr lang="en-GB"/>
          </a:p>
        </p:txBody>
      </p:sp>
      <p:pic>
        <p:nvPicPr>
          <p:cNvPr id="9" name="Picture 8" descr="Department for Education">
            <a:hlinkClick r:id="rId2" tooltip="&quot;Return to the DFE homepage&quo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0449" y="6406107"/>
            <a:ext cx="3571875" cy="371475"/>
          </a:xfrm>
          <a:prstGeom prst="rect">
            <a:avLst/>
          </a:prstGeom>
          <a:noFill/>
          <a:ln>
            <a:noFill/>
          </a:ln>
        </p:spPr>
      </p:pic>
      <p:sp>
        <p:nvSpPr>
          <p:cNvPr id="10" name="TextBox 9"/>
          <p:cNvSpPr txBox="1"/>
          <p:nvPr userDrawn="1"/>
        </p:nvSpPr>
        <p:spPr>
          <a:xfrm>
            <a:off x="3762896" y="6492138"/>
            <a:ext cx="7786255"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Recruitment for the Care Leavers Internship Programme is managed by the Department for Education</a:t>
            </a:r>
          </a:p>
        </p:txBody>
      </p:sp>
    </p:spTree>
    <p:extLst>
      <p:ext uri="{BB962C8B-B14F-4D97-AF65-F5344CB8AC3E}">
        <p14:creationId xmlns:p14="http://schemas.microsoft.com/office/powerpoint/2010/main" val="1371195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F20173-59B3-4D72-9C6B-319FD7A08C64}" type="datetimeFigureOut">
              <a:rPr lang="en-GB" smtClean="0"/>
              <a:t>25/08/2021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DAB42E-AAFF-427C-B85A-FCDEE91CF4A1}" type="slidenum">
              <a:rPr lang="en-GB" smtClean="0"/>
              <a:t>‹#›</a:t>
            </a:fld>
            <a:endParaRPr lang="en-GB"/>
          </a:p>
        </p:txBody>
      </p:sp>
    </p:spTree>
    <p:extLst>
      <p:ext uri="{BB962C8B-B14F-4D97-AF65-F5344CB8AC3E}">
        <p14:creationId xmlns:p14="http://schemas.microsoft.com/office/powerpoint/2010/main" val="3271059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AF20173-59B3-4D72-9C6B-319FD7A08C64}" type="datetimeFigureOut">
              <a:rPr lang="en-GB" smtClean="0"/>
              <a:t>25/08/2021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DAB42E-AAFF-427C-B85A-FCDEE91CF4A1}" type="slidenum">
              <a:rPr lang="en-GB" smtClean="0"/>
              <a:t>‹#›</a:t>
            </a:fld>
            <a:endParaRPr lang="en-GB"/>
          </a:p>
        </p:txBody>
      </p:sp>
    </p:spTree>
    <p:extLst>
      <p:ext uri="{BB962C8B-B14F-4D97-AF65-F5344CB8AC3E}">
        <p14:creationId xmlns:p14="http://schemas.microsoft.com/office/powerpoint/2010/main" val="1886798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AF20173-59B3-4D72-9C6B-319FD7A08C64}" type="datetimeFigureOut">
              <a:rPr lang="en-GB" smtClean="0"/>
              <a:t>25/08/2021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BDAB42E-AAFF-427C-B85A-FCDEE91CF4A1}" type="slidenum">
              <a:rPr lang="en-GB" smtClean="0"/>
              <a:t>‹#›</a:t>
            </a:fld>
            <a:endParaRPr lang="en-GB"/>
          </a:p>
        </p:txBody>
      </p:sp>
    </p:spTree>
    <p:extLst>
      <p:ext uri="{BB962C8B-B14F-4D97-AF65-F5344CB8AC3E}">
        <p14:creationId xmlns:p14="http://schemas.microsoft.com/office/powerpoint/2010/main" val="2058731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AF20173-59B3-4D72-9C6B-319FD7A08C64}" type="datetimeFigureOut">
              <a:rPr lang="en-GB" smtClean="0"/>
              <a:t>25/08/2021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BDAB42E-AAFF-427C-B85A-FCDEE91CF4A1}" type="slidenum">
              <a:rPr lang="en-GB" smtClean="0"/>
              <a:t>‹#›</a:t>
            </a:fld>
            <a:endParaRPr lang="en-GB"/>
          </a:p>
        </p:txBody>
      </p:sp>
    </p:spTree>
    <p:extLst>
      <p:ext uri="{BB962C8B-B14F-4D97-AF65-F5344CB8AC3E}">
        <p14:creationId xmlns:p14="http://schemas.microsoft.com/office/powerpoint/2010/main" val="120121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F20173-59B3-4D72-9C6B-319FD7A08C64}" type="datetimeFigureOut">
              <a:rPr lang="en-GB" smtClean="0"/>
              <a:t>25/08/2021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BDAB42E-AAFF-427C-B85A-FCDEE91CF4A1}" type="slidenum">
              <a:rPr lang="en-GB" smtClean="0"/>
              <a:t>‹#›</a:t>
            </a:fld>
            <a:endParaRPr lang="en-GB"/>
          </a:p>
        </p:txBody>
      </p:sp>
    </p:spTree>
    <p:extLst>
      <p:ext uri="{BB962C8B-B14F-4D97-AF65-F5344CB8AC3E}">
        <p14:creationId xmlns:p14="http://schemas.microsoft.com/office/powerpoint/2010/main" val="2877988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AF20173-59B3-4D72-9C6B-319FD7A08C64}" type="datetimeFigureOut">
              <a:rPr lang="en-GB" smtClean="0"/>
              <a:t>25/08/2021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DAB42E-AAFF-427C-B85A-FCDEE91CF4A1}" type="slidenum">
              <a:rPr lang="en-GB" smtClean="0"/>
              <a:t>‹#›</a:t>
            </a:fld>
            <a:endParaRPr lang="en-GB"/>
          </a:p>
        </p:txBody>
      </p:sp>
    </p:spTree>
    <p:extLst>
      <p:ext uri="{BB962C8B-B14F-4D97-AF65-F5344CB8AC3E}">
        <p14:creationId xmlns:p14="http://schemas.microsoft.com/office/powerpoint/2010/main" val="1644761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AF20173-59B3-4D72-9C6B-319FD7A08C64}" type="datetimeFigureOut">
              <a:rPr lang="en-GB" smtClean="0"/>
              <a:t>25/08/2021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DAB42E-AAFF-427C-B85A-FCDEE91CF4A1}" type="slidenum">
              <a:rPr lang="en-GB" smtClean="0"/>
              <a:t>‹#›</a:t>
            </a:fld>
            <a:endParaRPr lang="en-GB"/>
          </a:p>
        </p:txBody>
      </p:sp>
    </p:spTree>
    <p:extLst>
      <p:ext uri="{BB962C8B-B14F-4D97-AF65-F5344CB8AC3E}">
        <p14:creationId xmlns:p14="http://schemas.microsoft.com/office/powerpoint/2010/main" val="1278653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F20173-59B3-4D72-9C6B-319FD7A08C64}" type="datetimeFigureOut">
              <a:rPr lang="en-GB" smtClean="0"/>
              <a:t>25/08/2021</a:t>
            </a:fld>
            <a:endParaRPr lang="en-GB"/>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DAB42E-AAFF-427C-B85A-FCDEE91CF4A1}" type="slidenum">
              <a:rPr lang="en-GB" smtClean="0"/>
              <a:t>‹#›</a:t>
            </a:fld>
            <a:endParaRPr lang="en-GB"/>
          </a:p>
        </p:txBody>
      </p:sp>
    </p:spTree>
    <p:extLst>
      <p:ext uri="{BB962C8B-B14F-4D97-AF65-F5344CB8AC3E}">
        <p14:creationId xmlns:p14="http://schemas.microsoft.com/office/powerpoint/2010/main" val="1351883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civil-service-careers.gov.uk/departments/working-for-the-ministry-of-justice/" TargetMode="External"/><Relationship Id="rId3" Type="http://schemas.openxmlformats.org/officeDocument/2006/relationships/hyperlink" Target="https://www.civil-service-careers.gov.uk/departments/working-for-the-department-for-digital-culture-media-and-sport/" TargetMode="External"/><Relationship Id="rId7" Type="http://schemas.openxmlformats.org/officeDocument/2006/relationships/hyperlink" Target="https://www.civil-service-careers.gov.uk/departments/working-for-the-department-for-transport/" TargetMode="External"/><Relationship Id="rId2" Type="http://schemas.openxmlformats.org/officeDocument/2006/relationships/hyperlink" Target="https://www.civil-service-careers.gov.uk/departments/working-for-the-department-for-education/" TargetMode="External"/><Relationship Id="rId1" Type="http://schemas.openxmlformats.org/officeDocument/2006/relationships/slideLayout" Target="../slideLayouts/slideLayout2.xml"/><Relationship Id="rId6" Type="http://schemas.openxmlformats.org/officeDocument/2006/relationships/hyperlink" Target="https://www.gov.uk/government/organisations/ministry-of-housing-communities-and-local-government/about/recruitment" TargetMode="External"/><Relationship Id="rId5" Type="http://schemas.openxmlformats.org/officeDocument/2006/relationships/hyperlink" Target="https://www.civil-service-careers.gov.uk/departments/working-for-the-cabinet-office/" TargetMode="External"/><Relationship Id="rId4" Type="http://schemas.openxmlformats.org/officeDocument/2006/relationships/hyperlink" Target="https://www.civil-service-careers.gov.uk/departments/working-for-the-department-for-environment-food-and-rural-affairs/"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civil-service-careers.gov.uk/working-for-the-department-of-health-social-care/" TargetMode="External"/><Relationship Id="rId3" Type="http://schemas.openxmlformats.org/officeDocument/2006/relationships/hyperlink" Target="https://www.civil-service-careers.gov.uk/departments/working-for-the-ministry-of-defence/" TargetMode="External"/><Relationship Id="rId7" Type="http://schemas.openxmlformats.org/officeDocument/2006/relationships/hyperlink" Target="https://www.cps.gov.uk/about-cps" TargetMode="External"/><Relationship Id="rId2" Type="http://schemas.openxmlformats.org/officeDocument/2006/relationships/hyperlink" Target="https://www.gov.uk/government/organisations/foreign-commonwealth-development-office?_ga=2.248630983.1745702207.1629815391-328074202.1628608963" TargetMode="External"/><Relationship Id="rId1" Type="http://schemas.openxmlformats.org/officeDocument/2006/relationships/slideLayout" Target="../slideLayouts/slideLayout2.xml"/><Relationship Id="rId6" Type="http://schemas.openxmlformats.org/officeDocument/2006/relationships/hyperlink" Target="https://www.gov.uk/government/organisations/government-legal-department/about" TargetMode="External"/><Relationship Id="rId5" Type="http://schemas.openxmlformats.org/officeDocument/2006/relationships/hyperlink" Target="https://www.gov.scot/" TargetMode="External"/><Relationship Id="rId4" Type="http://schemas.openxmlformats.org/officeDocument/2006/relationships/hyperlink" Target="https://www.civil-service-careers.gov.uk/departments/working-for-the-office-for-national-statistic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gov.uk/government/organisations/department-for-business-energy-and-industrial-strategy/about" TargetMode="External"/><Relationship Id="rId7" Type="http://schemas.openxmlformats.org/officeDocument/2006/relationships/hyperlink" Target="https://www.gov.uk/government/organisations/office-of-the-public-guardian" TargetMode="External"/><Relationship Id="rId2" Type="http://schemas.openxmlformats.org/officeDocument/2006/relationships/hyperlink" Target="http://nationalcrimeagency.gov.uk/about-us" TargetMode="External"/><Relationship Id="rId1" Type="http://schemas.openxmlformats.org/officeDocument/2006/relationships/slideLayout" Target="../slideLayouts/slideLayout2.xml"/><Relationship Id="rId6" Type="http://schemas.openxmlformats.org/officeDocument/2006/relationships/hyperlink" Target="https://www.gov.uk/government/organisations/attorney-generals-office?_ga=2.215665239.1745702207.1629815391-328074202.1628608963" TargetMode="External"/><Relationship Id="rId5" Type="http://schemas.openxmlformats.org/officeDocument/2006/relationships/hyperlink" Target="https://www.civil-service-careers.gov.uk/departments/working-for-the-department-for-work-and-pensions/" TargetMode="External"/><Relationship Id="rId4" Type="http://schemas.openxmlformats.org/officeDocument/2006/relationships/hyperlink" Target="https://www.civil-service-careers.gov.uk/departments/working-for-hm-revenue-and-customs/" TargetMode="Externa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hyperlink" Target="mailto:Leavers.care@education.gov.uk"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government/publications/civil-service-code/the-civil-service-code" TargetMode="External"/><Relationship Id="rId2" Type="http://schemas.openxmlformats.org/officeDocument/2006/relationships/hyperlink" Target="http://civilservicecommission.independent.gov.uk/wp-content/uploads/2015/05/RECRUITMENT-PRINCIPLES-FINAL.pdf"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mailto:Leavers.care@education.gov.uk"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keep-on-caring-supporting-young-people-from-care-to-independence"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gov.uk/government/publications/nationality-rul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bit.ly/CallumCL2019tes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civil-service-careers.gov.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9896" y="4262659"/>
            <a:ext cx="12192000" cy="100768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 name="TextBox 3"/>
          <p:cNvSpPr txBox="1"/>
          <p:nvPr/>
        </p:nvSpPr>
        <p:spPr>
          <a:xfrm>
            <a:off x="489706" y="4262659"/>
            <a:ext cx="11842866" cy="2031325"/>
          </a:xfrm>
          <a:prstGeom prst="rect">
            <a:avLst/>
          </a:prstGeom>
          <a:noFill/>
        </p:spPr>
        <p:txBody>
          <a:bodyPr wrap="square" lIns="91440" tIns="45720" rIns="91440" bIns="45720" rtlCol="0" anchor="t">
            <a:spAutoFit/>
          </a:bodyPr>
          <a:lstStyle/>
          <a:p>
            <a:r>
              <a:rPr lang="en-GB" sz="3600" b="1">
                <a:solidFill>
                  <a:schemeClr val="bg1"/>
                </a:solidFill>
                <a:latin typeface="Arial"/>
                <a:cs typeface="Arial"/>
              </a:rPr>
              <a:t>2021 Care Leavers Internship Scheme</a:t>
            </a:r>
            <a:endParaRPr lang="en-US">
              <a:solidFill>
                <a:schemeClr val="bg1"/>
              </a:solidFill>
              <a:latin typeface="Arial"/>
              <a:cs typeface="Arial"/>
            </a:endParaRPr>
          </a:p>
          <a:p>
            <a:r>
              <a:rPr lang="en-GB">
                <a:solidFill>
                  <a:schemeClr val="bg1"/>
                </a:solidFill>
                <a:latin typeface="Arial Narrow" panose="020B0606020202030204" pitchFamily="34" charset="0"/>
                <a:cs typeface="Arial" panose="020B0604020202020204" pitchFamily="34" charset="0"/>
              </a:rPr>
              <a:t>Providing 12 month paid placements in government departments for Care Leavers </a:t>
            </a:r>
          </a:p>
          <a:p>
            <a:pPr algn="ctr"/>
            <a:endParaRPr lang="en-GB" sz="3600">
              <a:latin typeface="Arial Narrow"/>
              <a:cs typeface="Calibri"/>
            </a:endParaRPr>
          </a:p>
          <a:p>
            <a:endParaRPr lang="en-GB" sz="3600" b="1">
              <a:latin typeface="Arial" panose="020B0604020202020204" pitchFamily="34" charset="0"/>
              <a:cs typeface="Arial" panose="020B0604020202020204" pitchFamily="34" charset="0"/>
            </a:endParaRPr>
          </a:p>
        </p:txBody>
      </p:sp>
      <p:pic>
        <p:nvPicPr>
          <p:cNvPr id="2" name="Picture 2" descr="A group of people looking at each other&#10;&#10;Description generated with very high confidence">
            <a:extLst>
              <a:ext uri="{FF2B5EF4-FFF2-40B4-BE49-F238E27FC236}">
                <a16:creationId xmlns:a16="http://schemas.microsoft.com/office/drawing/2014/main" id="{02D1CA08-E91D-41D6-B108-FE8CF44772BE}"/>
              </a:ext>
            </a:extLst>
          </p:cNvPr>
          <p:cNvPicPr>
            <a:picLocks noChangeAspect="1"/>
          </p:cNvPicPr>
          <p:nvPr/>
        </p:nvPicPr>
        <p:blipFill>
          <a:blip r:embed="rId3"/>
          <a:stretch>
            <a:fillRect/>
          </a:stretch>
        </p:blipFill>
        <p:spPr>
          <a:xfrm>
            <a:off x="2025" y="-389"/>
            <a:ext cx="12203874" cy="4265995"/>
          </a:xfrm>
          <a:prstGeom prst="rect">
            <a:avLst/>
          </a:prstGeom>
        </p:spPr>
      </p:pic>
      <p:pic>
        <p:nvPicPr>
          <p:cNvPr id="11" name="Picture 10">
            <a:extLst>
              <a:ext uri="{FF2B5EF4-FFF2-40B4-BE49-F238E27FC236}">
                <a16:creationId xmlns:a16="http://schemas.microsoft.com/office/drawing/2014/main" id="{6B700FFF-9EB2-4D31-A616-579FBBF866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298" y="5746384"/>
            <a:ext cx="3973539" cy="593066"/>
          </a:xfrm>
          <a:prstGeom prst="rect">
            <a:avLst/>
          </a:prstGeom>
        </p:spPr>
      </p:pic>
    </p:spTree>
    <p:extLst>
      <p:ext uri="{BB962C8B-B14F-4D97-AF65-F5344CB8AC3E}">
        <p14:creationId xmlns:p14="http://schemas.microsoft.com/office/powerpoint/2010/main" val="3026199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descr="a map of the UK&#10;">
            <a:extLst>
              <a:ext uri="{FF2B5EF4-FFF2-40B4-BE49-F238E27FC236}">
                <a16:creationId xmlns:a16="http://schemas.microsoft.com/office/drawing/2014/main" id="{08FDEC47-93CA-4675-A92C-1AFCF7C39C26}"/>
              </a:ext>
            </a:extLst>
          </p:cNvPr>
          <p:cNvPicPr>
            <a:picLocks noChangeAspect="1"/>
          </p:cNvPicPr>
          <p:nvPr/>
        </p:nvPicPr>
        <p:blipFill>
          <a:blip r:embed="rId2"/>
          <a:stretch>
            <a:fillRect/>
          </a:stretch>
        </p:blipFill>
        <p:spPr>
          <a:xfrm>
            <a:off x="448559" y="1569522"/>
            <a:ext cx="2645688" cy="4114800"/>
          </a:xfrm>
          <a:prstGeom prst="rect">
            <a:avLst/>
          </a:prstGeom>
        </p:spPr>
      </p:pic>
      <p:sp>
        <p:nvSpPr>
          <p:cNvPr id="5" name="Rectangle 4"/>
          <p:cNvSpPr/>
          <p:nvPr/>
        </p:nvSpPr>
        <p:spPr>
          <a:xfrm>
            <a:off x="0" y="2"/>
            <a:ext cx="12192000" cy="100768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p:cNvSpPr>
            <a:spLocks noGrp="1"/>
          </p:cNvSpPr>
          <p:nvPr>
            <p:ph type="title"/>
          </p:nvPr>
        </p:nvSpPr>
        <p:spPr>
          <a:xfrm>
            <a:off x="838200" y="-136523"/>
            <a:ext cx="10515600" cy="1325563"/>
          </a:xfrm>
        </p:spPr>
        <p:txBody>
          <a:bodyPr>
            <a:normAutofit/>
          </a:bodyPr>
          <a:lstStyle/>
          <a:p>
            <a:r>
              <a:rPr lang="en-GB" sz="2800" b="1">
                <a:solidFill>
                  <a:schemeClr val="bg1"/>
                </a:solidFill>
                <a:latin typeface="Arial" panose="020B0604020202020204" pitchFamily="34" charset="0"/>
                <a:cs typeface="Arial" panose="020B0604020202020204" pitchFamily="34" charset="0"/>
              </a:rPr>
              <a:t>Locations</a:t>
            </a:r>
          </a:p>
        </p:txBody>
      </p:sp>
      <p:sp>
        <p:nvSpPr>
          <p:cNvPr id="7" name="Content Placeholder 2"/>
          <p:cNvSpPr txBox="1">
            <a:spLocks/>
          </p:cNvSpPr>
          <p:nvPr/>
        </p:nvSpPr>
        <p:spPr>
          <a:xfrm>
            <a:off x="3088928" y="1175549"/>
            <a:ext cx="8722554" cy="5821892"/>
          </a:xfrm>
          <a:prstGeom prst="rect">
            <a:avLst/>
          </a:prstGeom>
        </p:spPr>
        <p:txBody>
          <a:bodyPr vert="horz" lIns="91440" tIns="45720" rIns="91440" bIns="45720" rtlCol="0" anchor="t">
            <a:normAutofit/>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a:latin typeface="Arial"/>
                <a:cs typeface="Arial"/>
              </a:rPr>
              <a:t>With departments and agencies based across the country we can offer positions </a:t>
            </a:r>
            <a:endParaRPr lang="en-GB">
              <a:latin typeface="Calibri"/>
              <a:cs typeface="Calibri"/>
            </a:endParaRPr>
          </a:p>
          <a:p>
            <a:pPr marL="0" indent="0">
              <a:buNone/>
            </a:pPr>
            <a:r>
              <a:rPr lang="en-GB" sz="1800">
                <a:latin typeface="Arial"/>
                <a:cs typeface="Arial"/>
              </a:rPr>
              <a:t>in below offices:</a:t>
            </a:r>
            <a:r>
              <a:rPr lang="en-GB" sz="1800">
                <a:latin typeface="Calibri"/>
                <a:cs typeface="Calibri"/>
              </a:rPr>
              <a:t> </a:t>
            </a:r>
            <a:r>
              <a:rPr lang="en-GB" sz="1800">
                <a:latin typeface="Calibri"/>
                <a:ea typeface="+mn-lt"/>
                <a:cs typeface="+mn-lt"/>
              </a:rPr>
              <a:t> </a:t>
            </a:r>
            <a:endParaRPr lang="en-GB" sz="1800">
              <a:ea typeface="+mn-lt"/>
              <a:cs typeface="+mn-lt"/>
            </a:endParaRPr>
          </a:p>
          <a:p>
            <a:pPr marL="0" indent="0">
              <a:buNone/>
            </a:pPr>
            <a:endParaRPr lang="en-GB" sz="1800">
              <a:latin typeface="Arial" panose="020B0604020202020204" pitchFamily="34" charset="0"/>
              <a:cs typeface="Arial" panose="020B0604020202020204" pitchFamily="34" charset="0"/>
            </a:endParaRPr>
          </a:p>
          <a:p>
            <a:pPr marL="0" indent="0">
              <a:buNone/>
            </a:pPr>
            <a:endParaRPr lang="en-GB" sz="1800">
              <a:latin typeface="Arial" panose="020B0604020202020204" pitchFamily="34" charset="0"/>
              <a:cs typeface="Arial" panose="020B0604020202020204" pitchFamily="34" charset="0"/>
            </a:endParaRPr>
          </a:p>
          <a:p>
            <a:pPr marL="0" indent="0">
              <a:buNone/>
            </a:pPr>
            <a:endParaRPr lang="en-GB" sz="1800">
              <a:latin typeface="Arial" panose="020B0604020202020204" pitchFamily="34" charset="0"/>
              <a:cs typeface="Arial" panose="020B0604020202020204" pitchFamily="34" charset="0"/>
            </a:endParaRPr>
          </a:p>
          <a:p>
            <a:pPr marL="0" indent="0">
              <a:buNone/>
            </a:pPr>
            <a:endParaRPr lang="en-GB" sz="1800">
              <a:latin typeface="Arial" panose="020B0604020202020204" pitchFamily="34" charset="0"/>
              <a:cs typeface="Arial" panose="020B0604020202020204" pitchFamily="34" charset="0"/>
            </a:endParaRPr>
          </a:p>
          <a:p>
            <a:pPr marL="0" indent="0">
              <a:buNone/>
            </a:pPr>
            <a:endParaRPr lang="en-GB" sz="1800">
              <a:latin typeface="Arial" panose="020B0604020202020204" pitchFamily="34" charset="0"/>
              <a:cs typeface="Arial" panose="020B0604020202020204" pitchFamily="34" charset="0"/>
            </a:endParaRPr>
          </a:p>
          <a:p>
            <a:pPr marL="0" indent="0">
              <a:buNone/>
            </a:pPr>
            <a:endParaRPr lang="en-GB" sz="1800">
              <a:latin typeface="Arial" panose="020B0604020202020204" pitchFamily="34" charset="0"/>
              <a:cs typeface="Arial" panose="020B0604020202020204" pitchFamily="34" charset="0"/>
            </a:endParaRPr>
          </a:p>
          <a:p>
            <a:pPr marL="0" indent="0">
              <a:buNone/>
            </a:pPr>
            <a:endParaRPr lang="en-GB" sz="1800">
              <a:latin typeface="Arial" panose="020B0604020202020204" pitchFamily="34" charset="0"/>
              <a:cs typeface="Arial" panose="020B0604020202020204" pitchFamily="34" charset="0"/>
            </a:endParaRPr>
          </a:p>
          <a:p>
            <a:pPr marL="0" indent="0">
              <a:buNone/>
            </a:pPr>
            <a:endParaRPr lang="en-GB" sz="1800">
              <a:latin typeface="Arial" panose="020B0604020202020204" pitchFamily="34" charset="0"/>
              <a:cs typeface="Arial" panose="020B0604020202020204" pitchFamily="34" charset="0"/>
            </a:endParaRPr>
          </a:p>
          <a:p>
            <a:pPr marL="0" indent="0">
              <a:buNone/>
            </a:pPr>
            <a:endParaRPr lang="en-GB" sz="1800">
              <a:latin typeface="Arial" panose="020B0604020202020204" pitchFamily="34" charset="0"/>
              <a:cs typeface="Arial" panose="020B0604020202020204" pitchFamily="34" charset="0"/>
            </a:endParaRPr>
          </a:p>
          <a:p>
            <a:pPr marL="0" indent="0">
              <a:buNone/>
            </a:pPr>
            <a:r>
              <a:rPr lang="en-GB" sz="1800">
                <a:latin typeface="Arial"/>
                <a:cs typeface="Arial"/>
              </a:rPr>
              <a:t>  </a:t>
            </a:r>
            <a:endParaRPr lang="en-GB">
              <a:latin typeface="Arial"/>
              <a:cs typeface="Arial"/>
            </a:endParaRPr>
          </a:p>
          <a:p>
            <a:pPr marL="0" indent="0">
              <a:buNone/>
            </a:pPr>
            <a:endParaRPr lang="en-GB" sz="180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20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4FE1397-6825-4C77-A27C-9842D4801C59}"/>
              </a:ext>
            </a:extLst>
          </p:cNvPr>
          <p:cNvSpPr txBox="1"/>
          <p:nvPr/>
        </p:nvSpPr>
        <p:spPr>
          <a:xfrm>
            <a:off x="1253616" y="-493050"/>
            <a:ext cx="2743200" cy="35779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0000"/>
              </a:lnSpc>
              <a:spcBef>
                <a:spcPts val="1000"/>
              </a:spcBef>
            </a:pPr>
            <a:endParaRPr lang="en-GB" sz="1700">
              <a:highlight>
                <a:srgbClr val="FFFF00"/>
              </a:highlight>
              <a:latin typeface="Arial"/>
              <a:cs typeface="Arial"/>
            </a:endParaRPr>
          </a:p>
        </p:txBody>
      </p:sp>
      <p:sp>
        <p:nvSpPr>
          <p:cNvPr id="9" name="TextBox 8">
            <a:extLst>
              <a:ext uri="{FF2B5EF4-FFF2-40B4-BE49-F238E27FC236}">
                <a16:creationId xmlns:a16="http://schemas.microsoft.com/office/drawing/2014/main" id="{DDE25607-0D21-4901-B507-137D6B8D1739}"/>
              </a:ext>
            </a:extLst>
          </p:cNvPr>
          <p:cNvSpPr txBox="1"/>
          <p:nvPr/>
        </p:nvSpPr>
        <p:spPr>
          <a:xfrm>
            <a:off x="7867553" y="1974930"/>
            <a:ext cx="2743200" cy="43627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Aft>
                <a:spcPts val="100"/>
              </a:spcAft>
            </a:pPr>
            <a:endParaRPr lang="en-GB" sz="1700">
              <a:highlight>
                <a:srgbClr val="FFFF00"/>
              </a:highlight>
              <a:latin typeface="Arial"/>
              <a:cs typeface="Arial"/>
            </a:endParaRPr>
          </a:p>
        </p:txBody>
      </p:sp>
      <p:sp>
        <p:nvSpPr>
          <p:cNvPr id="10" name="TextBox 9">
            <a:extLst>
              <a:ext uri="{FF2B5EF4-FFF2-40B4-BE49-F238E27FC236}">
                <a16:creationId xmlns:a16="http://schemas.microsoft.com/office/drawing/2014/main" id="{0394D311-9FCF-4140-A88A-0B90C08AF4E9}"/>
              </a:ext>
            </a:extLst>
          </p:cNvPr>
          <p:cNvSpPr txBox="1"/>
          <p:nvPr/>
        </p:nvSpPr>
        <p:spPr>
          <a:xfrm>
            <a:off x="3905061" y="1852481"/>
            <a:ext cx="3089804" cy="35394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700">
              <a:cs typeface="Calibri"/>
            </a:endParaRPr>
          </a:p>
        </p:txBody>
      </p:sp>
      <p:sp>
        <p:nvSpPr>
          <p:cNvPr id="3" name="TextBox 2">
            <a:extLst>
              <a:ext uri="{FF2B5EF4-FFF2-40B4-BE49-F238E27FC236}">
                <a16:creationId xmlns:a16="http://schemas.microsoft.com/office/drawing/2014/main" id="{F086CAE2-0DA1-47FF-A29F-78B9EA8004E7}"/>
              </a:ext>
            </a:extLst>
          </p:cNvPr>
          <p:cNvSpPr txBox="1"/>
          <p:nvPr/>
        </p:nvSpPr>
        <p:spPr>
          <a:xfrm>
            <a:off x="6992540" y="1164431"/>
            <a:ext cx="361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cs typeface="Calibri" panose="020F0502020204030204"/>
            </a:endParaRPr>
          </a:p>
        </p:txBody>
      </p:sp>
      <p:sp>
        <p:nvSpPr>
          <p:cNvPr id="6" name="TextBox 5">
            <a:extLst>
              <a:ext uri="{FF2B5EF4-FFF2-40B4-BE49-F238E27FC236}">
                <a16:creationId xmlns:a16="http://schemas.microsoft.com/office/drawing/2014/main" id="{C4154D18-49E6-45DD-99D7-3849275BAA51}"/>
              </a:ext>
            </a:extLst>
          </p:cNvPr>
          <p:cNvSpPr txBox="1"/>
          <p:nvPr/>
        </p:nvSpPr>
        <p:spPr>
          <a:xfrm>
            <a:off x="3046942" y="1940985"/>
            <a:ext cx="3155950" cy="4462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rial"/>
                <a:cs typeface="Arial"/>
              </a:rPr>
              <a:t>Ashford,                     </a:t>
            </a:r>
            <a:endParaRPr lang="en-US" sz="1400">
              <a:latin typeface="Arial"/>
              <a:cs typeface="Arial"/>
            </a:endParaRPr>
          </a:p>
          <a:p>
            <a:r>
              <a:rPr lang="en-GB" sz="1400">
                <a:latin typeface="Arial"/>
                <a:cs typeface="Arial"/>
              </a:rPr>
              <a:t>Bangor,</a:t>
            </a:r>
          </a:p>
          <a:p>
            <a:r>
              <a:rPr lang="en-GB" sz="1400">
                <a:latin typeface="Arial"/>
                <a:cs typeface="Arial"/>
              </a:rPr>
              <a:t>Barnsley,</a:t>
            </a:r>
          </a:p>
          <a:p>
            <a:r>
              <a:rPr lang="en-GB" sz="1400">
                <a:latin typeface="Arial"/>
                <a:cs typeface="Arial"/>
              </a:rPr>
              <a:t>Barry, </a:t>
            </a:r>
          </a:p>
          <a:p>
            <a:r>
              <a:rPr lang="en-GB" sz="1400">
                <a:latin typeface="Arial"/>
                <a:cs typeface="Arial"/>
              </a:rPr>
              <a:t>Bath,</a:t>
            </a:r>
          </a:p>
          <a:p>
            <a:r>
              <a:rPr lang="en-GB" sz="1400">
                <a:latin typeface="Arial"/>
                <a:cs typeface="Arial"/>
              </a:rPr>
              <a:t>Bedford, </a:t>
            </a:r>
          </a:p>
          <a:p>
            <a:r>
              <a:rPr lang="en-GB" sz="1400">
                <a:latin typeface="Arial"/>
                <a:cs typeface="Arial"/>
              </a:rPr>
              <a:t>Belfast,</a:t>
            </a:r>
          </a:p>
          <a:p>
            <a:r>
              <a:rPr lang="en-GB" sz="1400">
                <a:latin typeface="Arial"/>
                <a:cs typeface="Arial"/>
              </a:rPr>
              <a:t>Birkenhead,</a:t>
            </a:r>
          </a:p>
          <a:p>
            <a:r>
              <a:rPr lang="en-GB" sz="1400">
                <a:latin typeface="Arial"/>
                <a:cs typeface="Arial"/>
              </a:rPr>
              <a:t>Birmingham,</a:t>
            </a:r>
          </a:p>
          <a:p>
            <a:r>
              <a:rPr lang="en-GB" sz="1400">
                <a:latin typeface="Arial"/>
                <a:cs typeface="Arial"/>
              </a:rPr>
              <a:t>Blackburn,</a:t>
            </a:r>
          </a:p>
          <a:p>
            <a:r>
              <a:rPr lang="en-GB" sz="1400">
                <a:latin typeface="Arial"/>
                <a:cs typeface="Arial"/>
              </a:rPr>
              <a:t>Blackpool,</a:t>
            </a:r>
          </a:p>
          <a:p>
            <a:r>
              <a:rPr lang="en-GB" sz="1400">
                <a:latin typeface="Arial"/>
                <a:cs typeface="Arial"/>
              </a:rPr>
              <a:t>Bootle,</a:t>
            </a:r>
          </a:p>
          <a:p>
            <a:r>
              <a:rPr lang="en-GB" sz="1400">
                <a:latin typeface="Arial"/>
                <a:cs typeface="Arial"/>
              </a:rPr>
              <a:t>Brecon,</a:t>
            </a:r>
          </a:p>
          <a:p>
            <a:r>
              <a:rPr lang="en-GB" sz="1400">
                <a:latin typeface="Arial"/>
                <a:cs typeface="Arial"/>
              </a:rPr>
              <a:t>Bristol,</a:t>
            </a:r>
          </a:p>
          <a:p>
            <a:r>
              <a:rPr lang="en-GB" sz="1400">
                <a:latin typeface="Arial"/>
                <a:cs typeface="Arial"/>
              </a:rPr>
              <a:t>Bury St Edmunds,</a:t>
            </a:r>
          </a:p>
          <a:p>
            <a:r>
              <a:rPr lang="en-GB" sz="1400">
                <a:latin typeface="Arial"/>
                <a:cs typeface="Arial"/>
              </a:rPr>
              <a:t>Cambridge,</a:t>
            </a:r>
            <a:endParaRPr lang="en-US" sz="1400">
              <a:ea typeface="+mn-lt"/>
              <a:cs typeface="+mn-lt"/>
            </a:endParaRPr>
          </a:p>
          <a:p>
            <a:r>
              <a:rPr lang="en-GB" sz="1400">
                <a:latin typeface="Arial"/>
                <a:cs typeface="Arial"/>
              </a:rPr>
              <a:t>Cardiff,</a:t>
            </a:r>
            <a:endParaRPr lang="en-US" sz="1400">
              <a:ea typeface="+mn-lt"/>
              <a:cs typeface="+mn-lt"/>
            </a:endParaRPr>
          </a:p>
          <a:p>
            <a:r>
              <a:rPr lang="en-GB" sz="1400">
                <a:latin typeface="Arial"/>
                <a:cs typeface="Arial"/>
              </a:rPr>
              <a:t>Chester,</a:t>
            </a:r>
            <a:endParaRPr lang="en-US" sz="1400">
              <a:ea typeface="+mn-lt"/>
              <a:cs typeface="+mn-lt"/>
            </a:endParaRPr>
          </a:p>
          <a:p>
            <a:endParaRPr lang="en-GB" sz="1400">
              <a:latin typeface="Arial"/>
              <a:cs typeface="Arial"/>
            </a:endParaRPr>
          </a:p>
          <a:p>
            <a:endParaRPr lang="en-GB">
              <a:cs typeface="Calibri"/>
            </a:endParaRPr>
          </a:p>
        </p:txBody>
      </p:sp>
      <p:sp>
        <p:nvSpPr>
          <p:cNvPr id="8" name="TextBox 7">
            <a:extLst>
              <a:ext uri="{FF2B5EF4-FFF2-40B4-BE49-F238E27FC236}">
                <a16:creationId xmlns:a16="http://schemas.microsoft.com/office/drawing/2014/main" id="{C75DCAB1-495B-480B-9163-9385AC519A93}"/>
              </a:ext>
            </a:extLst>
          </p:cNvPr>
          <p:cNvSpPr txBox="1"/>
          <p:nvPr/>
        </p:nvSpPr>
        <p:spPr>
          <a:xfrm>
            <a:off x="4592108" y="1972734"/>
            <a:ext cx="1610784" cy="4616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rial"/>
                <a:cs typeface="Arial"/>
              </a:rPr>
              <a:t>Colchester,</a:t>
            </a:r>
            <a:endParaRPr lang="en-US"/>
          </a:p>
          <a:p>
            <a:r>
              <a:rPr lang="en-GB" sz="1400">
                <a:latin typeface="Arial"/>
                <a:cs typeface="Arial"/>
              </a:rPr>
              <a:t>Coventry,</a:t>
            </a:r>
          </a:p>
          <a:p>
            <a:r>
              <a:rPr lang="en-GB" sz="1400">
                <a:latin typeface="Arial"/>
                <a:cs typeface="Arial"/>
              </a:rPr>
              <a:t>Crewe,</a:t>
            </a:r>
          </a:p>
          <a:p>
            <a:r>
              <a:rPr lang="en-GB" sz="1400">
                <a:latin typeface="Arial"/>
                <a:cs typeface="Calibri"/>
              </a:rPr>
              <a:t>Croydon,</a:t>
            </a:r>
          </a:p>
          <a:p>
            <a:r>
              <a:rPr lang="en-GB" sz="1400">
                <a:latin typeface="Arial"/>
                <a:cs typeface="Calibri"/>
              </a:rPr>
              <a:t>Daventry</a:t>
            </a:r>
          </a:p>
          <a:p>
            <a:r>
              <a:rPr lang="en-GB" sz="1400">
                <a:latin typeface="Arial"/>
                <a:cs typeface="Calibri"/>
              </a:rPr>
              <a:t>Derbyshire</a:t>
            </a:r>
          </a:p>
          <a:p>
            <a:r>
              <a:rPr lang="en-GB" sz="1400">
                <a:latin typeface="Arial"/>
                <a:cs typeface="Calibri"/>
              </a:rPr>
              <a:t>Dundee,</a:t>
            </a:r>
          </a:p>
          <a:p>
            <a:r>
              <a:rPr lang="en-GB" sz="1400">
                <a:latin typeface="Arial"/>
                <a:cs typeface="Calibri"/>
              </a:rPr>
              <a:t>Durham,</a:t>
            </a:r>
          </a:p>
          <a:p>
            <a:r>
              <a:rPr lang="en-GB" sz="1400">
                <a:latin typeface="Arial"/>
                <a:cs typeface="Calibri"/>
              </a:rPr>
              <a:t>East Kilbride,</a:t>
            </a:r>
          </a:p>
          <a:p>
            <a:r>
              <a:rPr lang="en-GB" sz="1400">
                <a:latin typeface="Arial"/>
                <a:cs typeface="Calibri"/>
              </a:rPr>
              <a:t>Edinburgh,</a:t>
            </a:r>
          </a:p>
          <a:p>
            <a:r>
              <a:rPr lang="en-GB" sz="1400">
                <a:latin typeface="Arial"/>
                <a:cs typeface="Calibri"/>
              </a:rPr>
              <a:t>Folkestone,</a:t>
            </a:r>
          </a:p>
          <a:p>
            <a:r>
              <a:rPr lang="en-GB" sz="1400">
                <a:latin typeface="Arial"/>
                <a:cs typeface="Arial"/>
              </a:rPr>
              <a:t>Gateshead,</a:t>
            </a:r>
            <a:endParaRPr lang="en-US" sz="1400">
              <a:ea typeface="+mn-lt"/>
              <a:cs typeface="+mn-lt"/>
            </a:endParaRPr>
          </a:p>
          <a:p>
            <a:r>
              <a:rPr lang="en-GB" sz="1400">
                <a:latin typeface="Arial"/>
                <a:cs typeface="Arial"/>
              </a:rPr>
              <a:t>Glasgow,</a:t>
            </a:r>
            <a:endParaRPr lang="en-US" sz="1400">
              <a:ea typeface="+mn-lt"/>
              <a:cs typeface="+mn-lt"/>
            </a:endParaRPr>
          </a:p>
          <a:p>
            <a:r>
              <a:rPr lang="en-GB" sz="1400">
                <a:latin typeface="Arial"/>
                <a:cs typeface="Arial"/>
              </a:rPr>
              <a:t>Greenock,</a:t>
            </a:r>
            <a:endParaRPr lang="en-US" sz="1400">
              <a:ea typeface="+mn-lt"/>
              <a:cs typeface="+mn-lt"/>
            </a:endParaRPr>
          </a:p>
          <a:p>
            <a:r>
              <a:rPr lang="en-GB" sz="1400">
                <a:latin typeface="Arial"/>
                <a:cs typeface="Arial"/>
              </a:rPr>
              <a:t>Grimsby,</a:t>
            </a:r>
            <a:endParaRPr lang="en-US" sz="1400">
              <a:ea typeface="+mn-lt"/>
              <a:cs typeface="+mn-lt"/>
            </a:endParaRPr>
          </a:p>
          <a:p>
            <a:r>
              <a:rPr lang="en-GB" sz="1400">
                <a:latin typeface="Arial"/>
                <a:cs typeface="Arial"/>
              </a:rPr>
              <a:t>Halifax,</a:t>
            </a:r>
            <a:endParaRPr lang="en-US" sz="1400">
              <a:ea typeface="+mn-lt"/>
              <a:cs typeface="+mn-lt"/>
            </a:endParaRPr>
          </a:p>
          <a:p>
            <a:r>
              <a:rPr lang="en-GB" sz="1400">
                <a:latin typeface="Arial"/>
                <a:cs typeface="Arial"/>
              </a:rPr>
              <a:t>Hartlepool,</a:t>
            </a:r>
            <a:endParaRPr lang="en-US" sz="1400">
              <a:ea typeface="+mn-lt"/>
              <a:cs typeface="+mn-lt"/>
            </a:endParaRPr>
          </a:p>
          <a:p>
            <a:r>
              <a:rPr lang="en-GB" sz="1400">
                <a:latin typeface="Arial"/>
                <a:cs typeface="Arial"/>
              </a:rPr>
              <a:t>Haverfordwest,</a:t>
            </a:r>
            <a:endParaRPr lang="en-US" sz="1400">
              <a:ea typeface="+mn-lt"/>
              <a:cs typeface="+mn-lt"/>
            </a:endParaRPr>
          </a:p>
          <a:p>
            <a:endParaRPr lang="en-GB" sz="1400">
              <a:latin typeface="Arial"/>
              <a:cs typeface="Arial"/>
            </a:endParaRPr>
          </a:p>
          <a:p>
            <a:endParaRPr lang="en-GB" sz="1400">
              <a:latin typeface="Arial"/>
              <a:cs typeface="Calibri"/>
            </a:endParaRPr>
          </a:p>
          <a:p>
            <a:endParaRPr lang="en-GB" sz="1400">
              <a:latin typeface="Arial"/>
              <a:cs typeface="Calibri"/>
            </a:endParaRPr>
          </a:p>
        </p:txBody>
      </p:sp>
      <p:sp>
        <p:nvSpPr>
          <p:cNvPr id="11" name="TextBox 10">
            <a:extLst>
              <a:ext uri="{FF2B5EF4-FFF2-40B4-BE49-F238E27FC236}">
                <a16:creationId xmlns:a16="http://schemas.microsoft.com/office/drawing/2014/main" id="{60F2B00A-5C7E-48AA-A9E9-C379598EB2E9}"/>
              </a:ext>
            </a:extLst>
          </p:cNvPr>
          <p:cNvSpPr txBox="1"/>
          <p:nvPr/>
        </p:nvSpPr>
        <p:spPr>
          <a:xfrm>
            <a:off x="6200776" y="1940986"/>
            <a:ext cx="1758950" cy="41857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rial"/>
                <a:cs typeface="Calibri"/>
              </a:rPr>
              <a:t>Hull,</a:t>
            </a:r>
            <a:endParaRPr lang="en-US"/>
          </a:p>
          <a:p>
            <a:r>
              <a:rPr lang="en-GB" sz="1400">
                <a:latin typeface="Arial"/>
                <a:cs typeface="Calibri"/>
              </a:rPr>
              <a:t>Huntingdon,</a:t>
            </a:r>
          </a:p>
          <a:p>
            <a:r>
              <a:rPr lang="en-GB" sz="1400">
                <a:latin typeface="Arial"/>
                <a:cs typeface="Calibri"/>
              </a:rPr>
              <a:t>Kingswood (Bristol)</a:t>
            </a:r>
          </a:p>
          <a:p>
            <a:r>
              <a:rPr lang="en-GB" sz="1400">
                <a:latin typeface="Arial"/>
                <a:cs typeface="Calibri"/>
              </a:rPr>
              <a:t>Leeds,</a:t>
            </a:r>
          </a:p>
          <a:p>
            <a:r>
              <a:rPr lang="en-GB" sz="1400">
                <a:latin typeface="Arial"/>
                <a:cs typeface="Calibri"/>
              </a:rPr>
              <a:t>Leicester,</a:t>
            </a:r>
          </a:p>
          <a:p>
            <a:r>
              <a:rPr lang="en-GB" sz="1400">
                <a:latin typeface="Arial"/>
                <a:cs typeface="Calibri"/>
              </a:rPr>
              <a:t>Liverpool,</a:t>
            </a:r>
          </a:p>
          <a:p>
            <a:r>
              <a:rPr lang="en-GB" sz="1400" err="1">
                <a:latin typeface="Arial"/>
                <a:cs typeface="Calibri"/>
              </a:rPr>
              <a:t>Llandindrod</a:t>
            </a:r>
            <a:r>
              <a:rPr lang="en-GB" sz="1400">
                <a:latin typeface="Arial"/>
                <a:cs typeface="Calibri"/>
              </a:rPr>
              <a:t> Wells,</a:t>
            </a:r>
          </a:p>
          <a:p>
            <a:r>
              <a:rPr lang="en-GB" sz="1400">
                <a:latin typeface="Arial"/>
                <a:cs typeface="Calibri"/>
              </a:rPr>
              <a:t>Llanelli</a:t>
            </a:r>
          </a:p>
          <a:p>
            <a:r>
              <a:rPr lang="en-GB" sz="1400">
                <a:latin typeface="Arial"/>
                <a:cs typeface="Arial"/>
              </a:rPr>
              <a:t>London,</a:t>
            </a:r>
            <a:endParaRPr lang="en-US" sz="1400">
              <a:ea typeface="+mn-lt"/>
              <a:cs typeface="+mn-lt"/>
            </a:endParaRPr>
          </a:p>
          <a:p>
            <a:r>
              <a:rPr lang="en-GB" sz="1400">
                <a:latin typeface="Arial"/>
                <a:cs typeface="Arial"/>
              </a:rPr>
              <a:t>London (Heathrow Airport),</a:t>
            </a:r>
            <a:endParaRPr lang="en-US" sz="1400">
              <a:ea typeface="+mn-lt"/>
              <a:cs typeface="+mn-lt"/>
            </a:endParaRPr>
          </a:p>
          <a:p>
            <a:r>
              <a:rPr lang="en-GB" sz="1400">
                <a:latin typeface="Arial"/>
                <a:cs typeface="Arial"/>
              </a:rPr>
              <a:t>London (Luton Airport)</a:t>
            </a:r>
            <a:endParaRPr lang="en-US" sz="1400">
              <a:ea typeface="+mn-lt"/>
              <a:cs typeface="+mn-lt"/>
            </a:endParaRPr>
          </a:p>
          <a:p>
            <a:r>
              <a:rPr lang="en-GB" sz="1400">
                <a:latin typeface="Arial"/>
                <a:cs typeface="Arial"/>
              </a:rPr>
              <a:t>London (Stansted Airport)</a:t>
            </a:r>
            <a:endParaRPr lang="en-US" sz="1400">
              <a:ea typeface="+mn-lt"/>
              <a:cs typeface="+mn-lt"/>
            </a:endParaRPr>
          </a:p>
          <a:p>
            <a:r>
              <a:rPr lang="en-GB" sz="1400">
                <a:latin typeface="Arial"/>
                <a:cs typeface="Arial"/>
              </a:rPr>
              <a:t>Loughborough,</a:t>
            </a:r>
            <a:endParaRPr lang="en-US" sz="1400">
              <a:ea typeface="+mn-lt"/>
              <a:cs typeface="+mn-lt"/>
            </a:endParaRPr>
          </a:p>
          <a:p>
            <a:r>
              <a:rPr lang="en-GB" sz="1400">
                <a:latin typeface="Arial"/>
                <a:cs typeface="Arial"/>
              </a:rPr>
              <a:t>Lymington,</a:t>
            </a:r>
            <a:endParaRPr lang="en-US" sz="1400">
              <a:ea typeface="+mn-lt"/>
              <a:cs typeface="+mn-lt"/>
            </a:endParaRPr>
          </a:p>
          <a:p>
            <a:r>
              <a:rPr lang="en-GB" sz="1400">
                <a:latin typeface="Arial"/>
                <a:cs typeface="Arial"/>
              </a:rPr>
              <a:t>Macclesfield,</a:t>
            </a:r>
            <a:endParaRPr lang="en-US" sz="1400">
              <a:ea typeface="+mn-lt"/>
              <a:cs typeface="+mn-lt"/>
            </a:endParaRPr>
          </a:p>
          <a:p>
            <a:endParaRPr lang="en-GB" sz="1400">
              <a:latin typeface="Arial"/>
              <a:cs typeface="Calibri"/>
            </a:endParaRPr>
          </a:p>
        </p:txBody>
      </p:sp>
      <p:sp>
        <p:nvSpPr>
          <p:cNvPr id="12" name="TextBox 11">
            <a:extLst>
              <a:ext uri="{FF2B5EF4-FFF2-40B4-BE49-F238E27FC236}">
                <a16:creationId xmlns:a16="http://schemas.microsoft.com/office/drawing/2014/main" id="{DBD1BE1B-DCDB-4C8D-8C9F-4F39C22C71BE}"/>
              </a:ext>
            </a:extLst>
          </p:cNvPr>
          <p:cNvSpPr txBox="1"/>
          <p:nvPr/>
        </p:nvSpPr>
        <p:spPr>
          <a:xfrm>
            <a:off x="7962901" y="1940983"/>
            <a:ext cx="2018242"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rial"/>
                <a:cs typeface="Arial"/>
              </a:rPr>
              <a:t>Manchester,</a:t>
            </a:r>
            <a:endParaRPr lang="en-US" sz="1400">
              <a:latin typeface="Arial"/>
              <a:ea typeface="+mn-lt"/>
              <a:cs typeface="+mn-lt"/>
            </a:endParaRPr>
          </a:p>
          <a:p>
            <a:r>
              <a:rPr lang="en-GB" sz="1400">
                <a:latin typeface="Arial"/>
                <a:cs typeface="Arial"/>
              </a:rPr>
              <a:t>Merseyside,</a:t>
            </a:r>
            <a:endParaRPr lang="en-US" sz="1400">
              <a:latin typeface="Arial"/>
              <a:ea typeface="+mn-lt"/>
              <a:cs typeface="+mn-lt"/>
            </a:endParaRPr>
          </a:p>
          <a:p>
            <a:r>
              <a:rPr lang="en-GB" sz="1400">
                <a:latin typeface="Arial"/>
                <a:cs typeface="Arial"/>
              </a:rPr>
              <a:t>Merthyr,</a:t>
            </a:r>
            <a:endParaRPr lang="en-US" sz="1400">
              <a:latin typeface="Arial"/>
              <a:ea typeface="+mn-lt"/>
              <a:cs typeface="+mn-lt"/>
            </a:endParaRPr>
          </a:p>
          <a:p>
            <a:r>
              <a:rPr lang="en-GB" sz="1400">
                <a:latin typeface="Arial"/>
                <a:cs typeface="Arial"/>
              </a:rPr>
              <a:t>Middlesbrough</a:t>
            </a:r>
            <a:endParaRPr lang="en-US" sz="1400">
              <a:latin typeface="Arial"/>
              <a:ea typeface="+mn-lt"/>
              <a:cs typeface="+mn-lt"/>
            </a:endParaRPr>
          </a:p>
          <a:p>
            <a:r>
              <a:rPr lang="en-GB" sz="1400">
                <a:latin typeface="Arial"/>
                <a:cs typeface="Arial"/>
              </a:rPr>
              <a:t>Neath,</a:t>
            </a:r>
            <a:endParaRPr lang="en-US" sz="1400">
              <a:latin typeface="Arial"/>
              <a:ea typeface="+mn-lt"/>
              <a:cs typeface="+mn-lt"/>
            </a:endParaRPr>
          </a:p>
          <a:p>
            <a:r>
              <a:rPr lang="en-GB" sz="1400">
                <a:latin typeface="Arial"/>
                <a:cs typeface="Arial"/>
              </a:rPr>
              <a:t>Newcastle,</a:t>
            </a:r>
            <a:endParaRPr lang="en-GB" sz="1400">
              <a:latin typeface="Arial"/>
              <a:ea typeface="+mn-lt"/>
              <a:cs typeface="Arial"/>
            </a:endParaRPr>
          </a:p>
          <a:p>
            <a:r>
              <a:rPr lang="en-GB" sz="1400">
                <a:latin typeface="Arial"/>
                <a:cs typeface="Arial"/>
              </a:rPr>
              <a:t>Newport,</a:t>
            </a:r>
          </a:p>
          <a:p>
            <a:r>
              <a:rPr lang="en-GB" sz="1400">
                <a:latin typeface="Arial"/>
                <a:cs typeface="Arial"/>
              </a:rPr>
              <a:t>Northwood (Middlesex)</a:t>
            </a:r>
          </a:p>
          <a:p>
            <a:r>
              <a:rPr lang="en-GB" sz="1400">
                <a:latin typeface="Arial"/>
                <a:cs typeface="Arial"/>
              </a:rPr>
              <a:t>Nottingham,</a:t>
            </a:r>
            <a:endParaRPr lang="en-US" sz="1400">
              <a:ea typeface="+mn-lt"/>
              <a:cs typeface="+mn-lt"/>
            </a:endParaRPr>
          </a:p>
          <a:p>
            <a:r>
              <a:rPr lang="en-GB" sz="1400">
                <a:latin typeface="Arial"/>
                <a:cs typeface="Arial"/>
              </a:rPr>
              <a:t>Pembroke Dock,</a:t>
            </a:r>
            <a:endParaRPr lang="en-US" sz="1400">
              <a:ea typeface="+mn-lt"/>
              <a:cs typeface="+mn-lt"/>
            </a:endParaRPr>
          </a:p>
          <a:p>
            <a:r>
              <a:rPr lang="en-GB" sz="1400">
                <a:latin typeface="Arial"/>
                <a:cs typeface="Arial"/>
              </a:rPr>
              <a:t>Peterlee,</a:t>
            </a:r>
            <a:endParaRPr lang="en-US" sz="1400">
              <a:ea typeface="+mn-lt"/>
              <a:cs typeface="+mn-lt"/>
            </a:endParaRPr>
          </a:p>
          <a:p>
            <a:r>
              <a:rPr lang="en-GB" sz="1400">
                <a:latin typeface="Arial"/>
                <a:cs typeface="Arial"/>
              </a:rPr>
              <a:t>Plymouth,</a:t>
            </a:r>
            <a:endParaRPr lang="en-US" sz="1400">
              <a:ea typeface="+mn-lt"/>
              <a:cs typeface="+mn-lt"/>
            </a:endParaRPr>
          </a:p>
          <a:p>
            <a:r>
              <a:rPr lang="en-GB" sz="1400">
                <a:latin typeface="Arial"/>
                <a:cs typeface="Arial"/>
              </a:rPr>
              <a:t>Preston,</a:t>
            </a:r>
            <a:endParaRPr lang="en-US" sz="1400">
              <a:ea typeface="+mn-lt"/>
              <a:cs typeface="+mn-lt"/>
            </a:endParaRPr>
          </a:p>
          <a:p>
            <a:r>
              <a:rPr lang="en-GB" sz="1400">
                <a:latin typeface="Arial"/>
                <a:cs typeface="Arial"/>
              </a:rPr>
              <a:t>Rugby,</a:t>
            </a:r>
            <a:endParaRPr lang="en-US" sz="1400">
              <a:ea typeface="+mn-lt"/>
              <a:cs typeface="+mn-lt"/>
            </a:endParaRPr>
          </a:p>
          <a:p>
            <a:r>
              <a:rPr lang="en-GB" sz="1400">
                <a:latin typeface="Arial"/>
                <a:cs typeface="Arial"/>
              </a:rPr>
              <a:t>Scunthorpe,</a:t>
            </a:r>
            <a:endParaRPr lang="en-US" sz="1400">
              <a:ea typeface="+mn-lt"/>
              <a:cs typeface="+mn-lt"/>
            </a:endParaRPr>
          </a:p>
          <a:p>
            <a:r>
              <a:rPr lang="en-GB" sz="1400">
                <a:latin typeface="Arial"/>
                <a:cs typeface="Arial"/>
              </a:rPr>
              <a:t>Sheffield,</a:t>
            </a:r>
            <a:endParaRPr lang="en-US" sz="1400">
              <a:ea typeface="+mn-lt"/>
              <a:cs typeface="+mn-lt"/>
            </a:endParaRPr>
          </a:p>
          <a:p>
            <a:r>
              <a:rPr lang="en-GB" sz="1400">
                <a:latin typeface="Arial"/>
                <a:cs typeface="Calibri"/>
              </a:rPr>
              <a:t>Solihull,</a:t>
            </a:r>
          </a:p>
          <a:p>
            <a:r>
              <a:rPr lang="en-GB" sz="1400">
                <a:latin typeface="Arial"/>
                <a:cs typeface="Calibri"/>
              </a:rPr>
              <a:t>South Shields.</a:t>
            </a:r>
          </a:p>
          <a:p>
            <a:endParaRPr lang="en-GB">
              <a:cs typeface="Calibri"/>
            </a:endParaRPr>
          </a:p>
          <a:p>
            <a:endParaRPr lang="en-GB">
              <a:cs typeface="Calibri"/>
            </a:endParaRPr>
          </a:p>
        </p:txBody>
      </p:sp>
      <p:sp>
        <p:nvSpPr>
          <p:cNvPr id="13" name="TextBox 12">
            <a:extLst>
              <a:ext uri="{FF2B5EF4-FFF2-40B4-BE49-F238E27FC236}">
                <a16:creationId xmlns:a16="http://schemas.microsoft.com/office/drawing/2014/main" id="{8BBDB0A9-660A-4097-866D-7FD7DEC4FBCE}"/>
              </a:ext>
            </a:extLst>
          </p:cNvPr>
          <p:cNvSpPr txBox="1"/>
          <p:nvPr/>
        </p:nvSpPr>
        <p:spPr>
          <a:xfrm>
            <a:off x="9979026" y="1930400"/>
            <a:ext cx="1949450" cy="37548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rial"/>
                <a:cs typeface="Calibri"/>
              </a:rPr>
              <a:t>Stockport,</a:t>
            </a:r>
            <a:endParaRPr lang="en-US"/>
          </a:p>
          <a:p>
            <a:r>
              <a:rPr lang="en-GB" sz="1400">
                <a:latin typeface="Arial"/>
                <a:cs typeface="Calibri"/>
              </a:rPr>
              <a:t>Stockton-on-Tees,</a:t>
            </a:r>
          </a:p>
          <a:p>
            <a:r>
              <a:rPr lang="en-GB" sz="1400">
                <a:latin typeface="Arial"/>
                <a:cs typeface="Calibri"/>
              </a:rPr>
              <a:t>Stoke,</a:t>
            </a:r>
          </a:p>
          <a:p>
            <a:r>
              <a:rPr lang="en-GB" sz="1400">
                <a:latin typeface="Arial"/>
                <a:cs typeface="Calibri"/>
              </a:rPr>
              <a:t>St. Albans,</a:t>
            </a:r>
          </a:p>
          <a:p>
            <a:r>
              <a:rPr lang="en-GB" sz="1400">
                <a:latin typeface="Arial"/>
                <a:cs typeface="Calibri"/>
              </a:rPr>
              <a:t>St. Austell,</a:t>
            </a:r>
          </a:p>
          <a:p>
            <a:r>
              <a:rPr lang="en-GB" sz="1400">
                <a:latin typeface="Arial"/>
                <a:cs typeface="Calibri"/>
              </a:rPr>
              <a:t>St. Leonards-on-Sea,</a:t>
            </a:r>
          </a:p>
          <a:p>
            <a:r>
              <a:rPr lang="en-GB" sz="1400">
                <a:latin typeface="Arial"/>
                <a:cs typeface="Calibri"/>
              </a:rPr>
              <a:t>Sunderland</a:t>
            </a:r>
          </a:p>
          <a:p>
            <a:r>
              <a:rPr lang="en-GB" sz="1400">
                <a:latin typeface="Arial"/>
                <a:cs typeface="Calibri"/>
              </a:rPr>
              <a:t>Titchfield,</a:t>
            </a:r>
          </a:p>
          <a:p>
            <a:r>
              <a:rPr lang="en-GB" sz="1400">
                <a:latin typeface="Arial"/>
                <a:cs typeface="Calibri"/>
              </a:rPr>
              <a:t>Torquay,</a:t>
            </a:r>
          </a:p>
          <a:p>
            <a:r>
              <a:rPr lang="en-GB" sz="1400">
                <a:latin typeface="Arial"/>
                <a:cs typeface="Calibri"/>
              </a:rPr>
              <a:t>Warrington,</a:t>
            </a:r>
          </a:p>
          <a:p>
            <a:r>
              <a:rPr lang="en-GB" sz="1400">
                <a:latin typeface="Arial"/>
                <a:cs typeface="Calibri"/>
              </a:rPr>
              <a:t>West Bromwich,</a:t>
            </a:r>
          </a:p>
          <a:p>
            <a:r>
              <a:rPr lang="en-GB" sz="1400">
                <a:latin typeface="Arial"/>
                <a:cs typeface="Calibri"/>
              </a:rPr>
              <a:t>Weston-Super-Mare,</a:t>
            </a:r>
          </a:p>
          <a:p>
            <a:r>
              <a:rPr lang="en-GB" sz="1400">
                <a:latin typeface="Arial"/>
                <a:cs typeface="Calibri"/>
              </a:rPr>
              <a:t>Weymouth,</a:t>
            </a:r>
          </a:p>
          <a:p>
            <a:r>
              <a:rPr lang="en-GB" sz="1400">
                <a:latin typeface="Arial"/>
                <a:cs typeface="Calibri"/>
              </a:rPr>
              <a:t>Wolverhampton,</a:t>
            </a:r>
          </a:p>
          <a:p>
            <a:r>
              <a:rPr lang="en-GB" sz="1400">
                <a:latin typeface="Arial"/>
                <a:cs typeface="Calibri"/>
              </a:rPr>
              <a:t>Wrexham,</a:t>
            </a:r>
          </a:p>
          <a:p>
            <a:r>
              <a:rPr lang="en-GB" sz="1400">
                <a:latin typeface="Arial"/>
                <a:cs typeface="Calibri"/>
              </a:rPr>
              <a:t>Yate (Bristol),</a:t>
            </a:r>
          </a:p>
          <a:p>
            <a:r>
              <a:rPr lang="en-GB" sz="1400">
                <a:latin typeface="Arial"/>
                <a:cs typeface="Calibri"/>
              </a:rPr>
              <a:t>York</a:t>
            </a:r>
          </a:p>
        </p:txBody>
      </p:sp>
      <p:sp>
        <p:nvSpPr>
          <p:cNvPr id="14" name="TextBox 13">
            <a:extLst>
              <a:ext uri="{FF2B5EF4-FFF2-40B4-BE49-F238E27FC236}">
                <a16:creationId xmlns:a16="http://schemas.microsoft.com/office/drawing/2014/main" id="{149A7A15-3AE4-4627-91AF-4EE70A08C253}"/>
              </a:ext>
            </a:extLst>
          </p:cNvPr>
          <p:cNvSpPr txBox="1"/>
          <p:nvPr/>
        </p:nvSpPr>
        <p:spPr>
          <a:xfrm>
            <a:off x="4094691" y="5994400"/>
            <a:ext cx="65955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You can state your preferred location on the application form.</a:t>
            </a:r>
          </a:p>
        </p:txBody>
      </p:sp>
    </p:spTree>
    <p:extLst>
      <p:ext uri="{BB962C8B-B14F-4D97-AF65-F5344CB8AC3E}">
        <p14:creationId xmlns:p14="http://schemas.microsoft.com/office/powerpoint/2010/main" val="3056104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
            <a:ext cx="12192000" cy="100768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p:cNvSpPr>
            <a:spLocks noGrp="1"/>
          </p:cNvSpPr>
          <p:nvPr>
            <p:ph type="title"/>
          </p:nvPr>
        </p:nvSpPr>
        <p:spPr>
          <a:xfrm>
            <a:off x="838200" y="-136523"/>
            <a:ext cx="10515600" cy="1325563"/>
          </a:xfrm>
        </p:spPr>
        <p:txBody>
          <a:bodyPr>
            <a:normAutofit/>
          </a:bodyPr>
          <a:lstStyle/>
          <a:p>
            <a:r>
              <a:rPr lang="en-GB" sz="2800" b="1">
                <a:solidFill>
                  <a:schemeClr val="bg1"/>
                </a:solidFill>
                <a:latin typeface="Arial"/>
                <a:cs typeface="Arial"/>
              </a:rPr>
              <a:t>Where are placements available?* (1 of 3)</a:t>
            </a:r>
          </a:p>
        </p:txBody>
      </p:sp>
      <p:sp>
        <p:nvSpPr>
          <p:cNvPr id="6" name="Content Placeholder 2"/>
          <p:cNvSpPr>
            <a:spLocks noGrp="1"/>
          </p:cNvSpPr>
          <p:nvPr>
            <p:ph idx="1"/>
          </p:nvPr>
        </p:nvSpPr>
        <p:spPr>
          <a:xfrm>
            <a:off x="158621" y="1107834"/>
            <a:ext cx="11772122" cy="5375275"/>
          </a:xfrm>
        </p:spPr>
        <p:txBody>
          <a:bodyPr vert="horz" lIns="91440" tIns="45720" rIns="91440" bIns="45720" rtlCol="0" anchor="t">
            <a:normAutofit/>
          </a:bodyPr>
          <a:lstStyle/>
          <a:p>
            <a:pPr marL="0" indent="0">
              <a:buNone/>
            </a:pPr>
            <a:r>
              <a:rPr lang="en-GB" sz="1600">
                <a:latin typeface="Arial"/>
                <a:cs typeface="Arial"/>
              </a:rPr>
              <a:t>We have 26 government departments and agencies that are looking for Care Leaver interns to join them:</a:t>
            </a:r>
          </a:p>
          <a:p>
            <a:pPr marL="0" indent="0">
              <a:buNone/>
            </a:pPr>
            <a:endParaRPr lang="en-GB" sz="2000">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243289105"/>
              </p:ext>
            </p:extLst>
          </p:nvPr>
        </p:nvGraphicFramePr>
        <p:xfrm>
          <a:off x="261257" y="1630794"/>
          <a:ext cx="11345413" cy="4434300"/>
        </p:xfrm>
        <a:graphic>
          <a:graphicData uri="http://schemas.openxmlformats.org/drawingml/2006/table">
            <a:tbl>
              <a:tblPr firstRow="1" bandRow="1">
                <a:tableStyleId>{5C22544A-7EE6-4342-B048-85BDC9FD1C3A}</a:tableStyleId>
              </a:tblPr>
              <a:tblGrid>
                <a:gridCol w="3681870">
                  <a:extLst>
                    <a:ext uri="{9D8B030D-6E8A-4147-A177-3AD203B41FA5}">
                      <a16:colId xmlns:a16="http://schemas.microsoft.com/office/drawing/2014/main" val="552637832"/>
                    </a:ext>
                  </a:extLst>
                </a:gridCol>
                <a:gridCol w="7663543">
                  <a:extLst>
                    <a:ext uri="{9D8B030D-6E8A-4147-A177-3AD203B41FA5}">
                      <a16:colId xmlns:a16="http://schemas.microsoft.com/office/drawing/2014/main" val="903229439"/>
                    </a:ext>
                  </a:extLst>
                </a:gridCol>
              </a:tblGrid>
              <a:tr h="380460">
                <a:tc>
                  <a:txBody>
                    <a:bodyPr/>
                    <a:lstStyle/>
                    <a:p>
                      <a:r>
                        <a:rPr lang="en-GB" sz="1400">
                          <a:latin typeface="Arial Narrow" panose="020B0606020202030204" pitchFamily="34" charset="0"/>
                        </a:rPr>
                        <a:t>Department/agency</a:t>
                      </a:r>
                    </a:p>
                  </a:txBody>
                  <a:tcPr/>
                </a:tc>
                <a:tc>
                  <a:txBody>
                    <a:bodyPr/>
                    <a:lstStyle/>
                    <a:p>
                      <a:r>
                        <a:rPr lang="en-GB" sz="1400">
                          <a:latin typeface="Arial Narrow" panose="020B0606020202030204" pitchFamily="34" charset="0"/>
                        </a:rPr>
                        <a:t>Overview</a:t>
                      </a:r>
                      <a:r>
                        <a:rPr lang="en-GB" sz="1400" baseline="0">
                          <a:latin typeface="Arial Narrow" panose="020B0606020202030204" pitchFamily="34" charset="0"/>
                        </a:rPr>
                        <a:t> and link to further information</a:t>
                      </a:r>
                      <a:endParaRPr lang="en-GB" sz="1400">
                        <a:latin typeface="Arial Narrow" panose="020B0606020202030204" pitchFamily="34" charset="0"/>
                      </a:endParaRPr>
                    </a:p>
                  </a:txBody>
                  <a:tcPr/>
                </a:tc>
                <a:extLst>
                  <a:ext uri="{0D108BD9-81ED-4DB2-BD59-A6C34878D82A}">
                    <a16:rowId xmlns:a16="http://schemas.microsoft.com/office/drawing/2014/main" val="1231489800"/>
                  </a:ext>
                </a:extLst>
              </a:tr>
              <a:tr h="380460">
                <a:tc>
                  <a:txBody>
                    <a:bodyPr/>
                    <a:lstStyle/>
                    <a:p>
                      <a:r>
                        <a:rPr lang="en-GB" sz="1400">
                          <a:latin typeface="Arial Narrow" panose="020B0606020202030204" pitchFamily="34" charset="0"/>
                        </a:rPr>
                        <a:t>Department for Education</a:t>
                      </a:r>
                      <a:r>
                        <a:rPr lang="en-GB" sz="1400" baseline="0">
                          <a:latin typeface="Arial Narrow" panose="020B0606020202030204" pitchFamily="34" charset="0"/>
                        </a:rPr>
                        <a:t> (DfE)</a:t>
                      </a:r>
                      <a:endParaRPr lang="en-GB" sz="1400">
                        <a:latin typeface="Arial Narrow" panose="020B0606020202030204" pitchFamily="34" charset="0"/>
                      </a:endParaRPr>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GB" sz="1400" kern="1200">
                          <a:solidFill>
                            <a:schemeClr val="dk1"/>
                          </a:solidFill>
                          <a:effectLst/>
                          <a:latin typeface="Arial Narrow" panose="020B0606020202030204" pitchFamily="34" charset="0"/>
                          <a:ea typeface="+mn-ea"/>
                          <a:cs typeface="+mn-cs"/>
                        </a:rPr>
                        <a:t>We are responsible for children's services and education. We work to create a highly educated society, in which opportunity is equal for children and adults from all backgrounds - </a:t>
                      </a:r>
                      <a:r>
                        <a:rPr lang="en-GB" sz="1400" u="sng" kern="1200">
                          <a:solidFill>
                            <a:schemeClr val="dk1"/>
                          </a:solidFill>
                          <a:effectLst/>
                          <a:latin typeface="Arial Narrow" panose="020B0606020202030204" pitchFamily="34" charset="0"/>
                          <a:ea typeface="+mn-ea"/>
                          <a:cs typeface="+mn-cs"/>
                          <a:hlinkClick r:id="rId2"/>
                        </a:rPr>
                        <a:t>Working for DfE</a:t>
                      </a:r>
                      <a:r>
                        <a:rPr lang="en-GB" sz="1400" kern="1200">
                          <a:solidFill>
                            <a:schemeClr val="dk1"/>
                          </a:solidFill>
                          <a:effectLst/>
                          <a:latin typeface="Arial Narrow" panose="020B0606020202030204" pitchFamily="34" charset="0"/>
                          <a:ea typeface="+mn-ea"/>
                          <a:cs typeface="+mn-cs"/>
                        </a:rPr>
                        <a:t> </a:t>
                      </a:r>
                      <a:endParaRPr lang="en-GB" sz="1400">
                        <a:latin typeface="Arial Narrow" panose="020B0606020202030204" pitchFamily="34" charset="0"/>
                      </a:endParaRPr>
                    </a:p>
                  </a:txBody>
                  <a:tcPr/>
                </a:tc>
                <a:extLst>
                  <a:ext uri="{0D108BD9-81ED-4DB2-BD59-A6C34878D82A}">
                    <a16:rowId xmlns:a16="http://schemas.microsoft.com/office/drawing/2014/main" val="3560974495"/>
                  </a:ext>
                </a:extLst>
              </a:tr>
              <a:tr h="380460">
                <a:tc>
                  <a:txBody>
                    <a:bodyPr/>
                    <a:lstStyle/>
                    <a:p>
                      <a:r>
                        <a:rPr lang="en-GB" sz="1400">
                          <a:latin typeface="Arial Narrow" panose="020B0606020202030204" pitchFamily="34" charset="0"/>
                        </a:rPr>
                        <a:t>Department for Digital,</a:t>
                      </a:r>
                      <a:r>
                        <a:rPr lang="en-GB" sz="1400" baseline="0">
                          <a:latin typeface="Arial Narrow" panose="020B0606020202030204" pitchFamily="34" charset="0"/>
                        </a:rPr>
                        <a:t> Culture, Media and Sports (DCMS)</a:t>
                      </a:r>
                      <a:endParaRPr lang="en-GB" sz="1400">
                        <a:latin typeface="Arial Narrow" panose="020B0606020202030204" pitchFamily="34" charset="0"/>
                      </a:endParaRPr>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GB" sz="1400" kern="1200">
                          <a:solidFill>
                            <a:schemeClr val="dk1"/>
                          </a:solidFill>
                          <a:effectLst/>
                          <a:latin typeface="Arial Narrow" panose="020B0606020202030204" pitchFamily="34" charset="0"/>
                          <a:ea typeface="+mn-ea"/>
                          <a:cs typeface="+mn-cs"/>
                        </a:rPr>
                        <a:t>We work to create a world-leading digital economy, to protect and promote the UK’s cultural, sporting and artistic heritage and to build a bigger and stronger civil society - </a:t>
                      </a:r>
                      <a:r>
                        <a:rPr lang="en-GB" sz="1400" u="sng" kern="1200">
                          <a:solidFill>
                            <a:schemeClr val="dk1"/>
                          </a:solidFill>
                          <a:effectLst/>
                          <a:latin typeface="Arial Narrow" panose="020B0606020202030204" pitchFamily="34" charset="0"/>
                          <a:ea typeface="+mn-ea"/>
                          <a:cs typeface="+mn-cs"/>
                          <a:hlinkClick r:id="rId3"/>
                        </a:rPr>
                        <a:t>Working for DCMS</a:t>
                      </a:r>
                      <a:r>
                        <a:rPr lang="en-GB" sz="1400" kern="1200">
                          <a:solidFill>
                            <a:schemeClr val="dk1"/>
                          </a:solidFill>
                          <a:effectLst/>
                          <a:latin typeface="Arial Narrow" panose="020B0606020202030204" pitchFamily="34" charset="0"/>
                          <a:ea typeface="+mn-ea"/>
                          <a:cs typeface="+mn-cs"/>
                        </a:rPr>
                        <a:t> </a:t>
                      </a:r>
                    </a:p>
                    <a:p>
                      <a:endParaRPr lang="en-GB" sz="1400">
                        <a:latin typeface="Arial Narrow" panose="020B0606020202030204" pitchFamily="34" charset="0"/>
                      </a:endParaRPr>
                    </a:p>
                  </a:txBody>
                  <a:tcPr/>
                </a:tc>
                <a:extLst>
                  <a:ext uri="{0D108BD9-81ED-4DB2-BD59-A6C34878D82A}">
                    <a16:rowId xmlns:a16="http://schemas.microsoft.com/office/drawing/2014/main" val="304840835"/>
                  </a:ext>
                </a:extLst>
              </a:tr>
              <a:tr h="380460">
                <a:tc>
                  <a:txBody>
                    <a:bodyPr/>
                    <a:lstStyle/>
                    <a:p>
                      <a:r>
                        <a:rPr lang="en-GB" sz="1400">
                          <a:latin typeface="Arial Narrow" panose="020B0606020202030204" pitchFamily="34" charset="0"/>
                        </a:rPr>
                        <a:t>Department for Environment,</a:t>
                      </a:r>
                      <a:r>
                        <a:rPr lang="en-GB" sz="1400" baseline="0">
                          <a:latin typeface="Arial Narrow" panose="020B0606020202030204" pitchFamily="34" charset="0"/>
                        </a:rPr>
                        <a:t> Food and Rural Affairs (Defra)</a:t>
                      </a:r>
                      <a:endParaRPr lang="en-GB" sz="1400">
                        <a:latin typeface="Arial Narrow" panose="020B0606020202030204" pitchFamily="34" charset="0"/>
                      </a:endParaRPr>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GB" sz="1400" kern="1200">
                          <a:solidFill>
                            <a:schemeClr val="dk1"/>
                          </a:solidFill>
                          <a:effectLst/>
                          <a:latin typeface="Arial Narrow" panose="020B0606020202030204" pitchFamily="34" charset="0"/>
                          <a:ea typeface="+mn-ea"/>
                          <a:cs typeface="+mn-cs"/>
                        </a:rPr>
                        <a:t>We are responsible for creating a great place for people to live, from the food they eat, to the air they breathe - </a:t>
                      </a:r>
                      <a:r>
                        <a:rPr lang="en-GB" sz="1400" u="sng" kern="1200">
                          <a:solidFill>
                            <a:schemeClr val="dk1"/>
                          </a:solidFill>
                          <a:effectLst/>
                          <a:latin typeface="Arial Narrow" panose="020B0606020202030204" pitchFamily="34" charset="0"/>
                          <a:ea typeface="+mn-ea"/>
                          <a:cs typeface="+mn-cs"/>
                          <a:hlinkClick r:id="rId4"/>
                        </a:rPr>
                        <a:t>Working for Defra</a:t>
                      </a:r>
                      <a:r>
                        <a:rPr lang="en-GB" sz="1400" kern="1200">
                          <a:solidFill>
                            <a:schemeClr val="dk1"/>
                          </a:solidFill>
                          <a:effectLst/>
                          <a:latin typeface="Arial Narrow" panose="020B0606020202030204" pitchFamily="34" charset="0"/>
                          <a:ea typeface="+mn-ea"/>
                          <a:cs typeface="+mn-cs"/>
                        </a:rPr>
                        <a:t> </a:t>
                      </a:r>
                    </a:p>
                    <a:p>
                      <a:endParaRPr lang="en-GB" sz="1400">
                        <a:latin typeface="Arial Narrow" panose="020B0606020202030204" pitchFamily="34" charset="0"/>
                      </a:endParaRPr>
                    </a:p>
                  </a:txBody>
                  <a:tcPr/>
                </a:tc>
                <a:extLst>
                  <a:ext uri="{0D108BD9-81ED-4DB2-BD59-A6C34878D82A}">
                    <a16:rowId xmlns:a16="http://schemas.microsoft.com/office/drawing/2014/main" val="465485540"/>
                  </a:ext>
                </a:extLst>
              </a:tr>
              <a:tr h="380460">
                <a:tc>
                  <a:txBody>
                    <a:bodyPr/>
                    <a:lstStyle/>
                    <a:p>
                      <a:r>
                        <a:rPr lang="en-GB" sz="1400">
                          <a:latin typeface="Arial Narrow" panose="020B0606020202030204" pitchFamily="34" charset="0"/>
                        </a:rPr>
                        <a:t>Cabinet Office</a:t>
                      </a:r>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GB" sz="1400" kern="1200">
                          <a:solidFill>
                            <a:schemeClr val="dk1"/>
                          </a:solidFill>
                          <a:effectLst/>
                          <a:latin typeface="Arial Narrow" panose="020B0606020202030204" pitchFamily="34" charset="0"/>
                          <a:ea typeface="+mn-ea"/>
                          <a:cs typeface="+mn-cs"/>
                        </a:rPr>
                        <a:t>We are at the centre of government and the corporate headquarters of the Civil Service. We support the Prime Minister and ensure the effective running of the Civil Service - </a:t>
                      </a:r>
                      <a:r>
                        <a:rPr lang="en-GB" sz="1400" u="sng" kern="1200">
                          <a:solidFill>
                            <a:schemeClr val="dk1"/>
                          </a:solidFill>
                          <a:effectLst/>
                          <a:latin typeface="Arial Narrow" panose="020B0606020202030204" pitchFamily="34" charset="0"/>
                          <a:ea typeface="+mn-ea"/>
                          <a:cs typeface="+mn-cs"/>
                          <a:hlinkClick r:id="rId5"/>
                        </a:rPr>
                        <a:t>Working for Cabinet Office</a:t>
                      </a:r>
                      <a:endParaRPr lang="en-GB" sz="1400" kern="1200">
                        <a:solidFill>
                          <a:schemeClr val="dk1"/>
                        </a:solidFill>
                        <a:effectLst/>
                        <a:latin typeface="Arial Narrow" panose="020B0606020202030204" pitchFamily="34" charset="0"/>
                        <a:ea typeface="+mn-ea"/>
                        <a:cs typeface="+mn-cs"/>
                      </a:endParaRPr>
                    </a:p>
                  </a:txBody>
                  <a:tcPr/>
                </a:tc>
                <a:extLst>
                  <a:ext uri="{0D108BD9-81ED-4DB2-BD59-A6C34878D82A}">
                    <a16:rowId xmlns:a16="http://schemas.microsoft.com/office/drawing/2014/main" val="2665743015"/>
                  </a:ext>
                </a:extLst>
              </a:tr>
              <a:tr h="380460">
                <a:tc>
                  <a:txBody>
                    <a:bodyPr/>
                    <a:lstStyle/>
                    <a:p>
                      <a:r>
                        <a:rPr lang="en-GB" sz="1400">
                          <a:latin typeface="Arial Narrow" panose="020B0606020202030204" pitchFamily="34" charset="0"/>
                        </a:rPr>
                        <a:t>Ministry of Housing,</a:t>
                      </a:r>
                      <a:r>
                        <a:rPr lang="en-GB" sz="1400" baseline="0">
                          <a:latin typeface="Arial Narrow" panose="020B0606020202030204" pitchFamily="34" charset="0"/>
                        </a:rPr>
                        <a:t> Communities and Local Government (MHCLG)</a:t>
                      </a:r>
                      <a:endParaRPr lang="en-GB" sz="1400">
                        <a:latin typeface="Arial Narrow" panose="020B0606020202030204" pitchFamily="34" charset="0"/>
                      </a:endParaRPr>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GB" sz="1400" kern="1200">
                          <a:solidFill>
                            <a:schemeClr val="dk1"/>
                          </a:solidFill>
                          <a:effectLst/>
                          <a:latin typeface="Arial Narrow" panose="020B0606020202030204" pitchFamily="34" charset="0"/>
                          <a:ea typeface="+mn-ea"/>
                          <a:cs typeface="+mn-cs"/>
                        </a:rPr>
                        <a:t>We create great places to live and work, and to give more power to local people to shape what happens in their area - </a:t>
                      </a:r>
                      <a:r>
                        <a:rPr lang="en-GB" sz="1400" u="sng" kern="1200">
                          <a:solidFill>
                            <a:schemeClr val="dk1"/>
                          </a:solidFill>
                          <a:effectLst/>
                          <a:latin typeface="Arial Narrow" panose="020B0606020202030204" pitchFamily="34" charset="0"/>
                          <a:ea typeface="+mn-ea"/>
                          <a:cs typeface="+mn-cs"/>
                          <a:hlinkClick r:id="rId6"/>
                        </a:rPr>
                        <a:t>Working for MHCLG</a:t>
                      </a:r>
                      <a:endParaRPr lang="en-GB" sz="1400" kern="1200">
                        <a:solidFill>
                          <a:schemeClr val="dk1"/>
                        </a:solidFill>
                        <a:effectLst/>
                        <a:latin typeface="Arial Narrow" panose="020B0606020202030204" pitchFamily="34" charset="0"/>
                        <a:ea typeface="+mn-ea"/>
                        <a:cs typeface="+mn-cs"/>
                      </a:endParaRPr>
                    </a:p>
                  </a:txBody>
                  <a:tcPr/>
                </a:tc>
                <a:extLst>
                  <a:ext uri="{0D108BD9-81ED-4DB2-BD59-A6C34878D82A}">
                    <a16:rowId xmlns:a16="http://schemas.microsoft.com/office/drawing/2014/main" val="3326305515"/>
                  </a:ext>
                </a:extLst>
              </a:tr>
              <a:tr h="380460">
                <a:tc>
                  <a:txBody>
                    <a:bodyPr/>
                    <a:lstStyle/>
                    <a:p>
                      <a:r>
                        <a:rPr lang="en-GB" sz="1400">
                          <a:latin typeface="Arial Narrow" panose="020B0606020202030204" pitchFamily="34" charset="0"/>
                        </a:rPr>
                        <a:t>Department for Transport (</a:t>
                      </a:r>
                      <a:r>
                        <a:rPr lang="en-GB" sz="1400" err="1">
                          <a:latin typeface="Arial Narrow" panose="020B0606020202030204" pitchFamily="34" charset="0"/>
                        </a:rPr>
                        <a:t>DfT</a:t>
                      </a:r>
                      <a:r>
                        <a:rPr lang="en-GB" sz="1400">
                          <a:latin typeface="Arial Narrow" panose="020B0606020202030204" pitchFamily="34" charset="0"/>
                        </a:rPr>
                        <a:t>)</a:t>
                      </a:r>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GB" sz="1400" kern="1200">
                          <a:solidFill>
                            <a:schemeClr val="dk1"/>
                          </a:solidFill>
                          <a:effectLst/>
                          <a:latin typeface="Arial Narrow" panose="020B0606020202030204" pitchFamily="34" charset="0"/>
                          <a:ea typeface="+mn-ea"/>
                          <a:cs typeface="+mn-cs"/>
                        </a:rPr>
                        <a:t>We work to support the transport network that helps UK businesses, our people and goods travelling around the country. We plan and invest in transport infrastructure to keep the UK moving. - </a:t>
                      </a:r>
                      <a:r>
                        <a:rPr lang="en-GB" sz="1400" u="sng" kern="1200">
                          <a:solidFill>
                            <a:schemeClr val="dk1"/>
                          </a:solidFill>
                          <a:effectLst/>
                          <a:latin typeface="Arial Narrow" panose="020B0606020202030204" pitchFamily="34" charset="0"/>
                          <a:ea typeface="+mn-ea"/>
                          <a:cs typeface="+mn-cs"/>
                          <a:hlinkClick r:id="rId7"/>
                        </a:rPr>
                        <a:t>Working for </a:t>
                      </a:r>
                      <a:r>
                        <a:rPr lang="en-GB" sz="1400" u="sng" kern="1200" err="1">
                          <a:solidFill>
                            <a:schemeClr val="dk1"/>
                          </a:solidFill>
                          <a:effectLst/>
                          <a:latin typeface="Arial Narrow" panose="020B0606020202030204" pitchFamily="34" charset="0"/>
                          <a:ea typeface="+mn-ea"/>
                          <a:cs typeface="+mn-cs"/>
                          <a:hlinkClick r:id="rId7"/>
                        </a:rPr>
                        <a:t>DfT</a:t>
                      </a:r>
                      <a:endParaRPr lang="en-GB" sz="1400" kern="1200">
                        <a:solidFill>
                          <a:schemeClr val="dk1"/>
                        </a:solidFill>
                        <a:effectLst/>
                        <a:latin typeface="Arial Narrow" panose="020B0606020202030204" pitchFamily="34" charset="0"/>
                        <a:ea typeface="+mn-ea"/>
                        <a:cs typeface="+mn-cs"/>
                      </a:endParaRPr>
                    </a:p>
                  </a:txBody>
                  <a:tcPr/>
                </a:tc>
                <a:extLst>
                  <a:ext uri="{0D108BD9-81ED-4DB2-BD59-A6C34878D82A}">
                    <a16:rowId xmlns:a16="http://schemas.microsoft.com/office/drawing/2014/main" val="1803644480"/>
                  </a:ext>
                </a:extLst>
              </a:tr>
              <a:tr h="380460">
                <a:tc>
                  <a:txBody>
                    <a:bodyPr/>
                    <a:lstStyle/>
                    <a:p>
                      <a:r>
                        <a:rPr lang="en-GB" sz="1400">
                          <a:latin typeface="Arial Narrow" panose="020B0606020202030204" pitchFamily="34" charset="0"/>
                        </a:rPr>
                        <a:t>Ministry</a:t>
                      </a:r>
                      <a:r>
                        <a:rPr lang="en-GB" sz="1400" baseline="0">
                          <a:latin typeface="Arial Narrow" panose="020B0606020202030204" pitchFamily="34" charset="0"/>
                        </a:rPr>
                        <a:t> of Justice (MOJ)</a:t>
                      </a:r>
                      <a:endParaRPr lang="en-GB" sz="1400">
                        <a:latin typeface="Arial Narrow" panose="020B0606020202030204" pitchFamily="34" charset="0"/>
                      </a:endParaRPr>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GB" sz="1400" kern="1200">
                          <a:solidFill>
                            <a:schemeClr val="dk1"/>
                          </a:solidFill>
                          <a:effectLst/>
                          <a:latin typeface="Arial Narrow" panose="020B0606020202030204" pitchFamily="34" charset="0"/>
                          <a:ea typeface="+mn-ea"/>
                          <a:cs typeface="+mn-cs"/>
                        </a:rPr>
                        <a:t>We're at the heart of the justice system, working together to bring the principles of justice to life for everyone in society - </a:t>
                      </a:r>
                      <a:r>
                        <a:rPr lang="en-GB" sz="1400" u="sng" kern="1200">
                          <a:solidFill>
                            <a:schemeClr val="dk1"/>
                          </a:solidFill>
                          <a:effectLst/>
                          <a:latin typeface="Arial Narrow" panose="020B0606020202030204" pitchFamily="34" charset="0"/>
                          <a:ea typeface="+mn-ea"/>
                          <a:cs typeface="+mn-cs"/>
                          <a:hlinkClick r:id="rId8"/>
                        </a:rPr>
                        <a:t>Working for MOJ</a:t>
                      </a:r>
                      <a:endParaRPr lang="en-GB" sz="1400" kern="1200">
                        <a:solidFill>
                          <a:schemeClr val="dk1"/>
                        </a:solidFill>
                        <a:effectLst/>
                        <a:latin typeface="Arial Narrow" panose="020B0606020202030204" pitchFamily="34" charset="0"/>
                        <a:ea typeface="+mn-ea"/>
                        <a:cs typeface="+mn-cs"/>
                      </a:endParaRPr>
                    </a:p>
                  </a:txBody>
                  <a:tcPr/>
                </a:tc>
                <a:extLst>
                  <a:ext uri="{0D108BD9-81ED-4DB2-BD59-A6C34878D82A}">
                    <a16:rowId xmlns:a16="http://schemas.microsoft.com/office/drawing/2014/main" val="2852732928"/>
                  </a:ext>
                </a:extLst>
              </a:tr>
            </a:tbl>
          </a:graphicData>
        </a:graphic>
      </p:graphicFrame>
      <p:sp>
        <p:nvSpPr>
          <p:cNvPr id="9" name="TextBox 8"/>
          <p:cNvSpPr txBox="1"/>
          <p:nvPr/>
        </p:nvSpPr>
        <p:spPr>
          <a:xfrm>
            <a:off x="758889" y="6174150"/>
            <a:ext cx="11171853" cy="261610"/>
          </a:xfrm>
          <a:prstGeom prst="rect">
            <a:avLst/>
          </a:prstGeom>
          <a:noFill/>
        </p:spPr>
        <p:txBody>
          <a:bodyPr wrap="square" rtlCol="0">
            <a:spAutoFit/>
          </a:bodyPr>
          <a:lstStyle/>
          <a:p>
            <a:r>
              <a:rPr lang="en-GB" sz="1100" i="1">
                <a:latin typeface="Arial" panose="020B0604020202020204" pitchFamily="34" charset="0"/>
                <a:cs typeface="Arial" panose="020B0604020202020204" pitchFamily="34" charset="0"/>
              </a:rPr>
              <a:t>* Successful applicants may be offered Civil Service roles based in other government departments if further vacancies arise  </a:t>
            </a:r>
          </a:p>
        </p:txBody>
      </p:sp>
    </p:spTree>
    <p:extLst>
      <p:ext uri="{BB962C8B-B14F-4D97-AF65-F5344CB8AC3E}">
        <p14:creationId xmlns:p14="http://schemas.microsoft.com/office/powerpoint/2010/main" val="3742417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
            <a:ext cx="12192000" cy="100768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p:cNvSpPr>
            <a:spLocks noGrp="1"/>
          </p:cNvSpPr>
          <p:nvPr>
            <p:ph type="title"/>
          </p:nvPr>
        </p:nvSpPr>
        <p:spPr>
          <a:xfrm>
            <a:off x="838200" y="-136523"/>
            <a:ext cx="10515600" cy="1325563"/>
          </a:xfrm>
        </p:spPr>
        <p:txBody>
          <a:bodyPr>
            <a:normAutofit/>
          </a:bodyPr>
          <a:lstStyle/>
          <a:p>
            <a:r>
              <a:rPr lang="en-GB" sz="2800" b="1">
                <a:solidFill>
                  <a:schemeClr val="bg1"/>
                </a:solidFill>
                <a:latin typeface="Arial"/>
                <a:cs typeface="Arial"/>
              </a:rPr>
              <a:t>Where are placements available?* (2 of 3)</a:t>
            </a:r>
          </a:p>
        </p:txBody>
      </p:sp>
      <p:sp>
        <p:nvSpPr>
          <p:cNvPr id="6" name="Content Placeholder 2"/>
          <p:cNvSpPr>
            <a:spLocks noGrp="1"/>
          </p:cNvSpPr>
          <p:nvPr>
            <p:ph idx="1"/>
          </p:nvPr>
        </p:nvSpPr>
        <p:spPr>
          <a:xfrm>
            <a:off x="158621" y="1107834"/>
            <a:ext cx="11772122" cy="5375275"/>
          </a:xfrm>
        </p:spPr>
        <p:txBody>
          <a:bodyPr vert="horz" lIns="91440" tIns="45720" rIns="91440" bIns="45720" rtlCol="0" anchor="t">
            <a:normAutofit/>
          </a:bodyPr>
          <a:lstStyle/>
          <a:p>
            <a:pPr marL="0" indent="0">
              <a:buNone/>
            </a:pPr>
            <a:r>
              <a:rPr lang="en-GB" sz="1600">
                <a:latin typeface="Arial"/>
                <a:cs typeface="Arial"/>
              </a:rPr>
              <a:t>We have 26 government departments and agencies that are looking for Care Leaver interns to join them:</a:t>
            </a:r>
          </a:p>
          <a:p>
            <a:pPr marL="0" indent="0">
              <a:buNone/>
            </a:pPr>
            <a:endParaRPr lang="en-GB" sz="2000">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044425154"/>
              </p:ext>
            </p:extLst>
          </p:nvPr>
        </p:nvGraphicFramePr>
        <p:xfrm>
          <a:off x="195791" y="1439333"/>
          <a:ext cx="11689876" cy="499872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3231908199"/>
                    </a:ext>
                  </a:extLst>
                </a:gridCol>
                <a:gridCol w="3845729">
                  <a:extLst>
                    <a:ext uri="{9D8B030D-6E8A-4147-A177-3AD203B41FA5}">
                      <a16:colId xmlns:a16="http://schemas.microsoft.com/office/drawing/2014/main" val="552637832"/>
                    </a:ext>
                  </a:extLst>
                </a:gridCol>
                <a:gridCol w="7635867">
                  <a:extLst>
                    <a:ext uri="{9D8B030D-6E8A-4147-A177-3AD203B41FA5}">
                      <a16:colId xmlns:a16="http://schemas.microsoft.com/office/drawing/2014/main" val="903229439"/>
                    </a:ext>
                  </a:extLst>
                </a:gridCol>
              </a:tblGrid>
              <a:tr h="298570">
                <a:tc>
                  <a:txBody>
                    <a:bodyPr/>
                    <a:lstStyle/>
                    <a:p>
                      <a:endParaRPr lang="en-GB" sz="1400">
                        <a:latin typeface="Arial Narrow"/>
                      </a:endParaRPr>
                    </a:p>
                  </a:txBody>
                  <a:tcPr/>
                </a:tc>
                <a:tc>
                  <a:txBody>
                    <a:bodyPr/>
                    <a:lstStyle/>
                    <a:p>
                      <a:r>
                        <a:rPr lang="en-GB" sz="1400">
                          <a:latin typeface="Arial Narrow"/>
                        </a:rPr>
                        <a:t>Name of department/agency</a:t>
                      </a:r>
                    </a:p>
                  </a:txBody>
                  <a:tcPr/>
                </a:tc>
                <a:tc>
                  <a:txBody>
                    <a:bodyPr/>
                    <a:lstStyle/>
                    <a:p>
                      <a:r>
                        <a:rPr lang="en-GB" sz="1400">
                          <a:latin typeface="Arial Narrow"/>
                        </a:rPr>
                        <a:t>Overview</a:t>
                      </a:r>
                      <a:r>
                        <a:rPr lang="en-GB" sz="1400" baseline="0">
                          <a:latin typeface="Arial Narrow"/>
                        </a:rPr>
                        <a:t> and link to further information</a:t>
                      </a:r>
                      <a:endParaRPr lang="en-GB" sz="1400">
                        <a:latin typeface="Arial Narrow"/>
                      </a:endParaRPr>
                    </a:p>
                  </a:txBody>
                  <a:tcPr/>
                </a:tc>
                <a:extLst>
                  <a:ext uri="{0D108BD9-81ED-4DB2-BD59-A6C34878D82A}">
                    <a16:rowId xmlns:a16="http://schemas.microsoft.com/office/drawing/2014/main" val="1231489800"/>
                  </a:ext>
                </a:extLst>
              </a:tr>
              <a:tr h="466516">
                <a:tc>
                  <a:txBody>
                    <a:bodyPr/>
                    <a:lstStyle/>
                    <a:p>
                      <a:endParaRPr lang="en-GB" sz="1400">
                        <a:latin typeface="Arial Narrow"/>
                      </a:endParaRPr>
                    </a:p>
                  </a:txBody>
                  <a:tcPr/>
                </a:tc>
                <a:tc>
                  <a:txBody>
                    <a:bodyPr/>
                    <a:lstStyle/>
                    <a:p>
                      <a:r>
                        <a:rPr lang="en-GB" sz="1400">
                          <a:latin typeface="Arial Narrow"/>
                        </a:rPr>
                        <a:t>Foreign, Commonwealth and Development Office</a:t>
                      </a:r>
                      <a:r>
                        <a:rPr lang="en-GB" sz="1400" baseline="0">
                          <a:latin typeface="Arial Narrow"/>
                        </a:rPr>
                        <a:t> (FCDO)</a:t>
                      </a:r>
                      <a:endParaRPr lang="en-GB" sz="1400">
                        <a:latin typeface="Arial Narrow"/>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400" kern="1200">
                          <a:solidFill>
                            <a:schemeClr val="dk1"/>
                          </a:solidFill>
                          <a:effectLst/>
                          <a:latin typeface="Arial Narrow"/>
                          <a:ea typeface="+mn-ea"/>
                          <a:cs typeface="+mn-cs"/>
                        </a:rPr>
                        <a:t>We are here to build a more secure and prosperous world, promote the UK's interests overseas, and support our citizens and businesses around the globe - </a:t>
                      </a:r>
                      <a:r>
                        <a:rPr lang="en-GB" sz="1400" b="0" i="0" u="none" strike="noStrike" kern="1200" noProof="0">
                          <a:effectLst/>
                          <a:hlinkClick r:id="rId2"/>
                        </a:rPr>
                        <a:t>Foreign, Commonwealth &amp; Development Office - GOV.UK </a:t>
                      </a:r>
                      <a:endParaRPr lang="en-GB" sz="1400" b="0" i="0" u="none" strike="noStrike" kern="1200" noProof="0">
                        <a:effectLst/>
                      </a:endParaRPr>
                    </a:p>
                  </a:txBody>
                  <a:tcPr/>
                </a:tc>
                <a:extLst>
                  <a:ext uri="{0D108BD9-81ED-4DB2-BD59-A6C34878D82A}">
                    <a16:rowId xmlns:a16="http://schemas.microsoft.com/office/drawing/2014/main" val="3560974495"/>
                  </a:ext>
                </a:extLst>
              </a:tr>
              <a:tr h="643793">
                <a:tc>
                  <a:txBody>
                    <a:bodyPr/>
                    <a:lstStyle/>
                    <a:p>
                      <a:endParaRPr lang="en-GB" sz="1400">
                        <a:latin typeface="Arial Narrow"/>
                      </a:endParaRPr>
                    </a:p>
                  </a:txBody>
                  <a:tcPr/>
                </a:tc>
                <a:tc>
                  <a:txBody>
                    <a:bodyPr/>
                    <a:lstStyle/>
                    <a:p>
                      <a:r>
                        <a:rPr lang="en-GB" sz="1400">
                          <a:latin typeface="Arial Narrow"/>
                        </a:rPr>
                        <a:t>Ministry of Defence (MOD)</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400" kern="1200">
                          <a:solidFill>
                            <a:schemeClr val="dk1"/>
                          </a:solidFill>
                          <a:effectLst/>
                          <a:latin typeface="Arial Narrow"/>
                          <a:ea typeface="+mn-ea"/>
                          <a:cs typeface="+mn-cs"/>
                        </a:rPr>
                        <a:t>We protect the security, independence and interests of our country at home and abroad. Our aim is to ensure that the armed forces have the training, equipment and support necessary for their work. - </a:t>
                      </a:r>
                      <a:r>
                        <a:rPr lang="en-GB" sz="1400" u="sng" kern="1200">
                          <a:solidFill>
                            <a:schemeClr val="dk1"/>
                          </a:solidFill>
                          <a:effectLst/>
                          <a:latin typeface="Arial Narrow"/>
                          <a:ea typeface="+mn-ea"/>
                          <a:cs typeface="+mn-cs"/>
                          <a:hlinkClick r:id="rId3"/>
                        </a:rPr>
                        <a:t>Working for MOD</a:t>
                      </a:r>
                      <a:r>
                        <a:rPr lang="en-GB" sz="1400" kern="1200">
                          <a:solidFill>
                            <a:schemeClr val="dk1"/>
                          </a:solidFill>
                          <a:effectLst/>
                          <a:latin typeface="Arial Narrow"/>
                          <a:ea typeface="+mn-ea"/>
                          <a:cs typeface="+mn-cs"/>
                        </a:rPr>
                        <a:t> </a:t>
                      </a:r>
                      <a:endParaRPr lang="en-GB" sz="1400" kern="1200">
                        <a:solidFill>
                          <a:schemeClr val="dk1"/>
                        </a:solidFill>
                        <a:effectLst/>
                        <a:latin typeface="Arial Narrow" panose="020B0606020202030204" pitchFamily="34" charset="0"/>
                        <a:ea typeface="+mn-ea"/>
                        <a:cs typeface="+mn-cs"/>
                      </a:endParaRPr>
                    </a:p>
                    <a:p>
                      <a:endParaRPr lang="en-GB" sz="1400">
                        <a:latin typeface="Arial Narrow" panose="020B0606020202030204" pitchFamily="34" charset="0"/>
                      </a:endParaRPr>
                    </a:p>
                  </a:txBody>
                  <a:tcPr/>
                </a:tc>
                <a:extLst>
                  <a:ext uri="{0D108BD9-81ED-4DB2-BD59-A6C34878D82A}">
                    <a16:rowId xmlns:a16="http://schemas.microsoft.com/office/drawing/2014/main" val="304840835"/>
                  </a:ext>
                </a:extLst>
              </a:tr>
              <a:tr h="653123">
                <a:tc>
                  <a:txBody>
                    <a:bodyPr/>
                    <a:lstStyle/>
                    <a:p>
                      <a:endParaRPr lang="en-GB" sz="1400">
                        <a:latin typeface="Arial Narrow"/>
                      </a:endParaRPr>
                    </a:p>
                  </a:txBody>
                  <a:tcPr/>
                </a:tc>
                <a:tc>
                  <a:txBody>
                    <a:bodyPr/>
                    <a:lstStyle/>
                    <a:p>
                      <a:r>
                        <a:rPr lang="en-GB" sz="1400">
                          <a:latin typeface="Arial Narrow"/>
                        </a:rPr>
                        <a:t>Office for National Statistics</a:t>
                      </a:r>
                    </a:p>
                  </a:txBody>
                  <a:tcPr/>
                </a:tc>
                <a:tc>
                  <a:txBody>
                    <a:bodyPr/>
                    <a:lstStyle/>
                    <a:p>
                      <a:pPr marL="0" marR="0" lvl="0" indent="0" algn="l">
                        <a:lnSpc>
                          <a:spcPct val="100000"/>
                        </a:lnSpc>
                        <a:spcBef>
                          <a:spcPts val="0"/>
                        </a:spcBef>
                        <a:spcAft>
                          <a:spcPts val="0"/>
                        </a:spcAft>
                        <a:buNone/>
                      </a:pPr>
                      <a:r>
                        <a:rPr lang="en-GB" sz="1400" b="0" i="0" u="none" strike="noStrike" kern="1200" noProof="0">
                          <a:effectLst/>
                        </a:rPr>
                        <a:t>We work to ensure that as the UK's largest producer of official statistics, our outputs are trusted to inform government and guide policy makers.</a:t>
                      </a:r>
                      <a:r>
                        <a:rPr lang="en-GB" sz="1400" kern="1200">
                          <a:solidFill>
                            <a:schemeClr val="dk1"/>
                          </a:solidFill>
                          <a:effectLst/>
                          <a:latin typeface="Arial Narrow"/>
                          <a:ea typeface="+mn-ea"/>
                          <a:cs typeface="+mn-cs"/>
                        </a:rPr>
                        <a:t> - </a:t>
                      </a:r>
                      <a:r>
                        <a:rPr lang="en-GB" sz="1400" b="0" i="0" u="none" strike="noStrike" kern="1200" noProof="0">
                          <a:effectLst/>
                          <a:hlinkClick r:id="rId4"/>
                        </a:rPr>
                        <a:t>Working for the Office for National Statistics </a:t>
                      </a:r>
                      <a:endParaRPr lang="en-GB" sz="1400" u="sng" kern="1200">
                        <a:solidFill>
                          <a:schemeClr val="dk1"/>
                        </a:solidFill>
                        <a:effectLst/>
                        <a:latin typeface="Arial Narrow"/>
                        <a:ea typeface="+mn-ea"/>
                        <a:cs typeface="+mn-cs"/>
                      </a:endParaRPr>
                    </a:p>
                    <a:p>
                      <a:endParaRPr lang="en-GB" sz="1400">
                        <a:latin typeface="Arial Narrow"/>
                      </a:endParaRPr>
                    </a:p>
                  </a:txBody>
                  <a:tcPr/>
                </a:tc>
                <a:extLst>
                  <a:ext uri="{0D108BD9-81ED-4DB2-BD59-A6C34878D82A}">
                    <a16:rowId xmlns:a16="http://schemas.microsoft.com/office/drawing/2014/main" val="465485540"/>
                  </a:ext>
                </a:extLst>
              </a:tr>
              <a:tr h="457186">
                <a:tc>
                  <a:txBody>
                    <a:bodyPr/>
                    <a:lstStyle/>
                    <a:p>
                      <a:pPr lvl="0">
                        <a:buNone/>
                      </a:pPr>
                      <a:endParaRPr lang="en-GB" sz="1400">
                        <a:latin typeface="Arial Narrow"/>
                      </a:endParaRPr>
                    </a:p>
                  </a:txBody>
                  <a:tcPr/>
                </a:tc>
                <a:tc>
                  <a:txBody>
                    <a:bodyPr/>
                    <a:lstStyle/>
                    <a:p>
                      <a:pPr lvl="0">
                        <a:buNone/>
                      </a:pPr>
                      <a:r>
                        <a:rPr lang="en-GB" sz="1400">
                          <a:latin typeface="Arial Narrow"/>
                        </a:rPr>
                        <a:t>Scottish Government</a:t>
                      </a:r>
                    </a:p>
                  </a:txBody>
                  <a:tcPr/>
                </a:tc>
                <a:tc>
                  <a:txBody>
                    <a:bodyPr/>
                    <a:lstStyle/>
                    <a:p>
                      <a:pPr lvl="0">
                        <a:buNone/>
                      </a:pPr>
                      <a:r>
                        <a:rPr lang="en-GB" sz="1400" b="0" i="0" u="none" strike="noStrike" kern="1200" noProof="0">
                          <a:effectLst/>
                        </a:rPr>
                        <a:t>We are responsible for most of the issues of day-to-day concern to the people of Scotland, including health, education, justice, rural affairs, and transport. </a:t>
                      </a:r>
                      <a:r>
                        <a:rPr lang="en-GB" sz="1400" b="0" i="0" u="none" strike="noStrike" kern="1200" noProof="0">
                          <a:effectLst/>
                          <a:latin typeface="Calibri"/>
                          <a:hlinkClick r:id="rId5"/>
                        </a:rPr>
                        <a:t>The Scottish Government - gov.scot </a:t>
                      </a:r>
                      <a:endParaRPr lang="en-GB" sz="1400" b="0" i="0" u="none" strike="noStrike" kern="1200" noProof="0">
                        <a:effectLst/>
                        <a:latin typeface="Calibri"/>
                      </a:endParaRPr>
                    </a:p>
                  </a:txBody>
                  <a:tcPr/>
                </a:tc>
                <a:extLst>
                  <a:ext uri="{0D108BD9-81ED-4DB2-BD59-A6C34878D82A}">
                    <a16:rowId xmlns:a16="http://schemas.microsoft.com/office/drawing/2014/main" val="1449668815"/>
                  </a:ext>
                </a:extLst>
              </a:tr>
              <a:tr h="457186">
                <a:tc>
                  <a:txBody>
                    <a:bodyPr/>
                    <a:lstStyle/>
                    <a:p>
                      <a:endParaRPr lang="en-GB" sz="1400">
                        <a:latin typeface="Arial Narrow"/>
                      </a:endParaRPr>
                    </a:p>
                  </a:txBody>
                  <a:tcPr/>
                </a:tc>
                <a:tc>
                  <a:txBody>
                    <a:bodyPr/>
                    <a:lstStyle/>
                    <a:p>
                      <a:r>
                        <a:rPr lang="en-GB" sz="1400">
                          <a:latin typeface="Arial Narrow"/>
                        </a:rPr>
                        <a:t>Government Legal Department</a:t>
                      </a:r>
                    </a:p>
                  </a:txBody>
                  <a:tcPr/>
                </a:tc>
                <a:tc>
                  <a:txBody>
                    <a:bodyPr/>
                    <a:lstStyle/>
                    <a:p>
                      <a:r>
                        <a:rPr lang="en-GB" sz="1400" kern="1200">
                          <a:solidFill>
                            <a:schemeClr val="dk1"/>
                          </a:solidFill>
                          <a:effectLst/>
                          <a:latin typeface="Arial Narrow"/>
                          <a:ea typeface="+mn-ea"/>
                          <a:cs typeface="+mn-cs"/>
                        </a:rPr>
                        <a:t>We are the government’s principal legal advisers. Our core purpose is to help the government to govern well, within the rule of law. - </a:t>
                      </a:r>
                      <a:r>
                        <a:rPr lang="en-GB" sz="1400" u="sng" kern="1200">
                          <a:solidFill>
                            <a:schemeClr val="dk1"/>
                          </a:solidFill>
                          <a:effectLst/>
                          <a:latin typeface="Arial Narrow"/>
                          <a:ea typeface="+mn-ea"/>
                          <a:cs typeface="+mn-cs"/>
                          <a:hlinkClick r:id="rId6"/>
                        </a:rPr>
                        <a:t>Working for GLD</a:t>
                      </a:r>
                      <a:endParaRPr lang="en-GB" sz="1400" kern="1200">
                        <a:solidFill>
                          <a:schemeClr val="dk1"/>
                        </a:solidFill>
                        <a:effectLst/>
                        <a:latin typeface="Arial Narrow"/>
                        <a:ea typeface="+mn-ea"/>
                        <a:cs typeface="+mn-cs"/>
                      </a:endParaRPr>
                    </a:p>
                  </a:txBody>
                  <a:tcPr/>
                </a:tc>
                <a:extLst>
                  <a:ext uri="{0D108BD9-81ED-4DB2-BD59-A6C34878D82A}">
                    <a16:rowId xmlns:a16="http://schemas.microsoft.com/office/drawing/2014/main" val="2665743015"/>
                  </a:ext>
                </a:extLst>
              </a:tr>
              <a:tr h="830400">
                <a:tc>
                  <a:txBody>
                    <a:bodyPr/>
                    <a:lstStyle/>
                    <a:p>
                      <a:endParaRPr lang="en-GB" sz="1400">
                        <a:latin typeface="Arial Narrow"/>
                      </a:endParaRPr>
                    </a:p>
                  </a:txBody>
                  <a:tcPr/>
                </a:tc>
                <a:tc>
                  <a:txBody>
                    <a:bodyPr/>
                    <a:lstStyle/>
                    <a:p>
                      <a:r>
                        <a:rPr lang="en-GB" sz="1400">
                          <a:latin typeface="Arial Narrow"/>
                        </a:rPr>
                        <a:t>Crown Prosecution Service (CPS)</a:t>
                      </a:r>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GB" sz="1400" kern="1200">
                          <a:solidFill>
                            <a:schemeClr val="dk1"/>
                          </a:solidFill>
                          <a:effectLst/>
                          <a:latin typeface="Arial Narrow"/>
                          <a:ea typeface="+mn-ea"/>
                          <a:cs typeface="+mn-cs"/>
                        </a:rPr>
                        <a:t>We prosecute criminal cases that have been investigated by the police and other investigative organisations in England and Wales. The CPS is independent, and we make our decisions independently of the police and government - </a:t>
                      </a:r>
                      <a:r>
                        <a:rPr lang="en-GB" sz="1400" u="sng" kern="1200">
                          <a:solidFill>
                            <a:schemeClr val="dk1"/>
                          </a:solidFill>
                          <a:effectLst/>
                          <a:latin typeface="Arial Narrow"/>
                          <a:ea typeface="+mn-ea"/>
                          <a:cs typeface="+mn-cs"/>
                          <a:hlinkClick r:id="rId7"/>
                        </a:rPr>
                        <a:t>Working for CPS</a:t>
                      </a:r>
                      <a:endParaRPr lang="en-GB" sz="1400" kern="1200">
                        <a:solidFill>
                          <a:schemeClr val="dk1"/>
                        </a:solidFill>
                        <a:effectLst/>
                        <a:latin typeface="Arial Narrow"/>
                        <a:ea typeface="+mn-ea"/>
                        <a:cs typeface="+mn-cs"/>
                      </a:endParaRPr>
                    </a:p>
                    <a:p>
                      <a:endParaRPr lang="en-GB" sz="1400">
                        <a:latin typeface="Arial Narrow"/>
                      </a:endParaRPr>
                    </a:p>
                  </a:txBody>
                  <a:tcPr/>
                </a:tc>
                <a:extLst>
                  <a:ext uri="{0D108BD9-81ED-4DB2-BD59-A6C34878D82A}">
                    <a16:rowId xmlns:a16="http://schemas.microsoft.com/office/drawing/2014/main" val="3326305515"/>
                  </a:ext>
                </a:extLst>
              </a:tr>
              <a:tr h="643793">
                <a:tc>
                  <a:txBody>
                    <a:bodyPr/>
                    <a:lstStyle/>
                    <a:p>
                      <a:endParaRPr lang="en-GB" sz="1400">
                        <a:latin typeface="Arial Narrow"/>
                      </a:endParaRPr>
                    </a:p>
                  </a:txBody>
                  <a:tcPr/>
                </a:tc>
                <a:tc>
                  <a:txBody>
                    <a:bodyPr/>
                    <a:lstStyle/>
                    <a:p>
                      <a:r>
                        <a:rPr lang="en-GB" sz="1400">
                          <a:latin typeface="Arial Narrow"/>
                        </a:rPr>
                        <a:t>Department</a:t>
                      </a:r>
                      <a:r>
                        <a:rPr lang="en-GB" sz="1400" baseline="0">
                          <a:latin typeface="Arial Narrow"/>
                        </a:rPr>
                        <a:t> of Health and Social Care (DHSC)</a:t>
                      </a:r>
                      <a:endParaRPr lang="en-GB" sz="1400">
                        <a:latin typeface="Arial Narrow"/>
                      </a:endParaRPr>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GB" sz="1400" kern="1200">
                          <a:solidFill>
                            <a:schemeClr val="dk1"/>
                          </a:solidFill>
                          <a:effectLst/>
                          <a:latin typeface="Arial Narrow"/>
                          <a:ea typeface="+mn-ea"/>
                          <a:cs typeface="+mn-cs"/>
                        </a:rPr>
                        <a:t>We're responsible for the nation's health and social care. Together, we help people live more independent, healthier lives for longer - </a:t>
                      </a:r>
                      <a:r>
                        <a:rPr lang="en-GB" sz="1400" u="sng" kern="1200">
                          <a:solidFill>
                            <a:schemeClr val="dk1"/>
                          </a:solidFill>
                          <a:effectLst/>
                          <a:latin typeface="Arial Narrow"/>
                          <a:ea typeface="+mn-ea"/>
                          <a:cs typeface="+mn-cs"/>
                          <a:hlinkClick r:id="rId8"/>
                        </a:rPr>
                        <a:t>Working for DHSC</a:t>
                      </a:r>
                      <a:endParaRPr lang="en-GB" sz="1400" kern="1200">
                        <a:solidFill>
                          <a:schemeClr val="dk1"/>
                        </a:solidFill>
                        <a:effectLst/>
                        <a:latin typeface="Arial Narrow"/>
                        <a:ea typeface="+mn-ea"/>
                        <a:cs typeface="+mn-cs"/>
                      </a:endParaRPr>
                    </a:p>
                    <a:p>
                      <a:endParaRPr lang="en-GB" sz="1400">
                        <a:latin typeface="Arial Narrow" panose="020B0606020202030204" pitchFamily="34" charset="0"/>
                      </a:endParaRPr>
                    </a:p>
                  </a:txBody>
                  <a:tcPr/>
                </a:tc>
                <a:extLst>
                  <a:ext uri="{0D108BD9-81ED-4DB2-BD59-A6C34878D82A}">
                    <a16:rowId xmlns:a16="http://schemas.microsoft.com/office/drawing/2014/main" val="1803644480"/>
                  </a:ext>
                </a:extLst>
              </a:tr>
            </a:tbl>
          </a:graphicData>
        </a:graphic>
      </p:graphicFrame>
      <p:sp>
        <p:nvSpPr>
          <p:cNvPr id="8" name="TextBox 7"/>
          <p:cNvSpPr txBox="1"/>
          <p:nvPr/>
        </p:nvSpPr>
        <p:spPr>
          <a:xfrm>
            <a:off x="758889" y="6174150"/>
            <a:ext cx="11171853" cy="261610"/>
          </a:xfrm>
          <a:prstGeom prst="rect">
            <a:avLst/>
          </a:prstGeom>
          <a:noFill/>
        </p:spPr>
        <p:txBody>
          <a:bodyPr wrap="square" rtlCol="0">
            <a:spAutoFit/>
          </a:bodyPr>
          <a:lstStyle/>
          <a:p>
            <a:r>
              <a:rPr lang="en-GB" sz="1100" i="1">
                <a:latin typeface="Arial" panose="020B0604020202020204" pitchFamily="34" charset="0"/>
                <a:cs typeface="Arial" panose="020B0604020202020204" pitchFamily="34" charset="0"/>
              </a:rPr>
              <a:t>* Successful applicants may be offered Civil Service roles based in other government departments if further vacancies arise  </a:t>
            </a:r>
          </a:p>
        </p:txBody>
      </p:sp>
    </p:spTree>
    <p:extLst>
      <p:ext uri="{BB962C8B-B14F-4D97-AF65-F5344CB8AC3E}">
        <p14:creationId xmlns:p14="http://schemas.microsoft.com/office/powerpoint/2010/main" val="3687925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
            <a:ext cx="12192000" cy="100768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p:cNvSpPr>
            <a:spLocks noGrp="1"/>
          </p:cNvSpPr>
          <p:nvPr>
            <p:ph type="title"/>
          </p:nvPr>
        </p:nvSpPr>
        <p:spPr>
          <a:xfrm>
            <a:off x="838200" y="-136523"/>
            <a:ext cx="10515600" cy="1325563"/>
          </a:xfrm>
        </p:spPr>
        <p:txBody>
          <a:bodyPr>
            <a:normAutofit/>
          </a:bodyPr>
          <a:lstStyle/>
          <a:p>
            <a:r>
              <a:rPr lang="en-GB" sz="2800" b="1" dirty="0">
                <a:solidFill>
                  <a:schemeClr val="bg1"/>
                </a:solidFill>
                <a:latin typeface="Arial"/>
                <a:cs typeface="Arial"/>
              </a:rPr>
              <a:t>Where are placements available?* (3 of 3)</a:t>
            </a:r>
          </a:p>
        </p:txBody>
      </p:sp>
      <p:sp>
        <p:nvSpPr>
          <p:cNvPr id="6" name="Content Placeholder 2"/>
          <p:cNvSpPr>
            <a:spLocks noGrp="1"/>
          </p:cNvSpPr>
          <p:nvPr>
            <p:ph idx="1"/>
          </p:nvPr>
        </p:nvSpPr>
        <p:spPr>
          <a:xfrm>
            <a:off x="158621" y="1107834"/>
            <a:ext cx="11772122" cy="5375275"/>
          </a:xfrm>
        </p:spPr>
        <p:txBody>
          <a:bodyPr vert="horz" lIns="91440" tIns="45720" rIns="91440" bIns="45720" rtlCol="0" anchor="t">
            <a:normAutofit/>
          </a:bodyPr>
          <a:lstStyle/>
          <a:p>
            <a:pPr marL="0" indent="0">
              <a:buNone/>
            </a:pPr>
            <a:r>
              <a:rPr lang="en-GB" sz="1600" dirty="0">
                <a:latin typeface="Arial"/>
                <a:cs typeface="Arial"/>
              </a:rPr>
              <a:t>We have 26 government departments and agencies that are looking for Care Leaver interns to join them:</a:t>
            </a:r>
          </a:p>
          <a:p>
            <a:pPr marL="0" indent="0">
              <a:buNone/>
            </a:pPr>
            <a:endParaRPr lang="en-GB" sz="2000">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1924712"/>
              </p:ext>
            </p:extLst>
          </p:nvPr>
        </p:nvGraphicFramePr>
        <p:xfrm>
          <a:off x="254000" y="1444625"/>
          <a:ext cx="11659655" cy="4901883"/>
        </p:xfrm>
        <a:graphic>
          <a:graphicData uri="http://schemas.openxmlformats.org/drawingml/2006/table">
            <a:tbl>
              <a:tblPr firstRow="1" bandRow="1">
                <a:tableStyleId>{5C22544A-7EE6-4342-B048-85BDC9FD1C3A}</a:tableStyleId>
              </a:tblPr>
              <a:tblGrid>
                <a:gridCol w="210189">
                  <a:extLst>
                    <a:ext uri="{9D8B030D-6E8A-4147-A177-3AD203B41FA5}">
                      <a16:colId xmlns:a16="http://schemas.microsoft.com/office/drawing/2014/main" val="3231908199"/>
                    </a:ext>
                  </a:extLst>
                </a:gridCol>
                <a:gridCol w="3715638">
                  <a:extLst>
                    <a:ext uri="{9D8B030D-6E8A-4147-A177-3AD203B41FA5}">
                      <a16:colId xmlns:a16="http://schemas.microsoft.com/office/drawing/2014/main" val="552637832"/>
                    </a:ext>
                  </a:extLst>
                </a:gridCol>
                <a:gridCol w="7733828">
                  <a:extLst>
                    <a:ext uri="{9D8B030D-6E8A-4147-A177-3AD203B41FA5}">
                      <a16:colId xmlns:a16="http://schemas.microsoft.com/office/drawing/2014/main" val="903229439"/>
                    </a:ext>
                  </a:extLst>
                </a:gridCol>
              </a:tblGrid>
              <a:tr h="300207">
                <a:tc>
                  <a:txBody>
                    <a:bodyPr/>
                    <a:lstStyle/>
                    <a:p>
                      <a:endParaRPr lang="en-GB" sz="1400">
                        <a:latin typeface="Arial Narrow"/>
                      </a:endParaRPr>
                    </a:p>
                  </a:txBody>
                  <a:tcPr/>
                </a:tc>
                <a:tc>
                  <a:txBody>
                    <a:bodyPr/>
                    <a:lstStyle/>
                    <a:p>
                      <a:r>
                        <a:rPr lang="en-GB" sz="1400">
                          <a:latin typeface="Arial Narrow"/>
                        </a:rPr>
                        <a:t>Name of department/agency</a:t>
                      </a:r>
                    </a:p>
                  </a:txBody>
                  <a:tcPr/>
                </a:tc>
                <a:tc>
                  <a:txBody>
                    <a:bodyPr/>
                    <a:lstStyle/>
                    <a:p>
                      <a:r>
                        <a:rPr lang="en-GB" sz="1400">
                          <a:latin typeface="Arial Narrow"/>
                        </a:rPr>
                        <a:t>Overview</a:t>
                      </a:r>
                      <a:r>
                        <a:rPr lang="en-GB" sz="1400" baseline="0">
                          <a:latin typeface="Arial Narrow"/>
                        </a:rPr>
                        <a:t> and link to further information</a:t>
                      </a:r>
                      <a:endParaRPr lang="en-GB" sz="1400">
                        <a:latin typeface="Arial Narrow"/>
                      </a:endParaRPr>
                    </a:p>
                  </a:txBody>
                  <a:tcPr/>
                </a:tc>
                <a:extLst>
                  <a:ext uri="{0D108BD9-81ED-4DB2-BD59-A6C34878D82A}">
                    <a16:rowId xmlns:a16="http://schemas.microsoft.com/office/drawing/2014/main" val="1231489800"/>
                  </a:ext>
                </a:extLst>
              </a:tr>
              <a:tr h="621119">
                <a:tc>
                  <a:txBody>
                    <a:bodyPr/>
                    <a:lstStyle/>
                    <a:p>
                      <a:endParaRPr lang="en-GB" sz="1400">
                        <a:latin typeface="Arial Narrow"/>
                      </a:endParaRPr>
                    </a:p>
                  </a:txBody>
                  <a:tcPr/>
                </a:tc>
                <a:tc>
                  <a:txBody>
                    <a:bodyPr/>
                    <a:lstStyle/>
                    <a:p>
                      <a:r>
                        <a:rPr lang="en-GB" sz="1400">
                          <a:latin typeface="Arial Narrow"/>
                        </a:rPr>
                        <a:t>Home Office (HO)</a:t>
                      </a:r>
                    </a:p>
                  </a:txBody>
                  <a:tcPr/>
                </a:tc>
                <a:tc>
                  <a:txBody>
                    <a:bodyPr/>
                    <a:lstStyle/>
                    <a:p>
                      <a:pPr marL="0">
                        <a:lnSpc>
                          <a:spcPct val="107000"/>
                        </a:lnSpc>
                        <a:spcBef>
                          <a:spcPts val="1200"/>
                        </a:spcBef>
                        <a:spcAft>
                          <a:spcPts val="800"/>
                        </a:spcAft>
                      </a:pPr>
                      <a:r>
                        <a:rPr lang="en-GB" sz="1400">
                          <a:effectLst/>
                          <a:latin typeface="Arial Narrow"/>
                          <a:ea typeface="Calibri" panose="020F0502020204030204" pitchFamily="34" charset="0"/>
                          <a:cs typeface="Times New Roman"/>
                        </a:rPr>
                        <a:t>We are responsible for keeping the country safe, secure and prosperous - </a:t>
                      </a:r>
                      <a:r>
                        <a:rPr lang="en-GB" sz="1400" u="sng">
                          <a:solidFill>
                            <a:srgbClr val="0563C1"/>
                          </a:solidFill>
                          <a:effectLst/>
                          <a:latin typeface="Arial Narrow"/>
                          <a:ea typeface="Calibri" panose="020F0502020204030204" pitchFamily="34" charset="0"/>
                          <a:cs typeface="Times New Roman"/>
                        </a:rPr>
                        <a:t>Working for HO</a:t>
                      </a:r>
                      <a:endParaRPr lang="en-GB" sz="1400">
                        <a:effectLst/>
                        <a:latin typeface="Arial Narrow"/>
                        <a:ea typeface="Calibri" panose="020F0502020204030204" pitchFamily="34" charset="0"/>
                        <a:cs typeface="Times New Roman"/>
                      </a:endParaRPr>
                    </a:p>
                    <a:p>
                      <a:endParaRPr lang="en-GB" sz="1400">
                        <a:latin typeface="Arial Narrow" panose="020B0606020202030204" pitchFamily="34" charset="0"/>
                      </a:endParaRPr>
                    </a:p>
                  </a:txBody>
                  <a:tcPr/>
                </a:tc>
                <a:extLst>
                  <a:ext uri="{0D108BD9-81ED-4DB2-BD59-A6C34878D82A}">
                    <a16:rowId xmlns:a16="http://schemas.microsoft.com/office/drawing/2014/main" val="3560974495"/>
                  </a:ext>
                </a:extLst>
              </a:tr>
              <a:tr h="714288">
                <a:tc>
                  <a:txBody>
                    <a:bodyPr/>
                    <a:lstStyle/>
                    <a:p>
                      <a:endParaRPr lang="en-GB" sz="1400">
                        <a:latin typeface="Arial Narrow"/>
                      </a:endParaRPr>
                    </a:p>
                  </a:txBody>
                  <a:tcPr/>
                </a:tc>
                <a:tc>
                  <a:txBody>
                    <a:bodyPr/>
                    <a:lstStyle/>
                    <a:p>
                      <a:r>
                        <a:rPr lang="en-GB" sz="1400">
                          <a:latin typeface="Arial Narrow"/>
                        </a:rPr>
                        <a:t>National</a:t>
                      </a:r>
                      <a:r>
                        <a:rPr lang="en-GB" sz="1400" baseline="0">
                          <a:latin typeface="Arial Narrow"/>
                        </a:rPr>
                        <a:t> Crime Agency (NCA)</a:t>
                      </a:r>
                      <a:endParaRPr lang="en-GB" sz="1400">
                        <a:latin typeface="Arial Narrow"/>
                      </a:endParaRPr>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GB" sz="1400" kern="1200">
                          <a:solidFill>
                            <a:schemeClr val="dk1"/>
                          </a:solidFill>
                          <a:effectLst/>
                          <a:latin typeface="Arial Narrow"/>
                          <a:ea typeface="+mn-ea"/>
                          <a:cs typeface="+mn-cs"/>
                        </a:rPr>
                        <a:t>We are a crime-fighting, law enforcement agency responsible for leading the UK’s fight to cut serious and organised crime - </a:t>
                      </a:r>
                      <a:r>
                        <a:rPr lang="en-GB" sz="1400" u="sng" kern="1200">
                          <a:solidFill>
                            <a:schemeClr val="dk1"/>
                          </a:solidFill>
                          <a:effectLst/>
                          <a:latin typeface="Arial Narrow"/>
                          <a:ea typeface="+mn-ea"/>
                          <a:cs typeface="+mn-cs"/>
                          <a:hlinkClick r:id="rId2"/>
                        </a:rPr>
                        <a:t>Working for NCA</a:t>
                      </a:r>
                      <a:endParaRPr lang="en-GB" sz="1400" kern="1200">
                        <a:solidFill>
                          <a:schemeClr val="dk1"/>
                        </a:solidFill>
                        <a:effectLst/>
                        <a:latin typeface="Arial Narrow"/>
                        <a:ea typeface="+mn-ea"/>
                        <a:cs typeface="+mn-cs"/>
                      </a:endParaRPr>
                    </a:p>
                    <a:p>
                      <a:endParaRPr lang="en-GB" sz="1400">
                        <a:latin typeface="Arial Narrow" panose="020B0606020202030204" pitchFamily="34" charset="0"/>
                      </a:endParaRPr>
                    </a:p>
                  </a:txBody>
                  <a:tcPr/>
                </a:tc>
                <a:extLst>
                  <a:ext uri="{0D108BD9-81ED-4DB2-BD59-A6C34878D82A}">
                    <a16:rowId xmlns:a16="http://schemas.microsoft.com/office/drawing/2014/main" val="304840835"/>
                  </a:ext>
                </a:extLst>
              </a:tr>
              <a:tr h="714288">
                <a:tc>
                  <a:txBody>
                    <a:bodyPr/>
                    <a:lstStyle/>
                    <a:p>
                      <a:endParaRPr lang="en-GB" sz="1400">
                        <a:latin typeface="Arial Narrow"/>
                      </a:endParaRPr>
                    </a:p>
                  </a:txBody>
                  <a:tcPr/>
                </a:tc>
                <a:tc>
                  <a:txBody>
                    <a:bodyPr/>
                    <a:lstStyle/>
                    <a:p>
                      <a:r>
                        <a:rPr lang="en-GB" sz="1400">
                          <a:latin typeface="Arial Narrow"/>
                        </a:rPr>
                        <a:t>Department</a:t>
                      </a:r>
                      <a:r>
                        <a:rPr lang="en-GB" sz="1400" baseline="0">
                          <a:latin typeface="Arial Narrow"/>
                        </a:rPr>
                        <a:t> for Business, Energy and Industrial Strategy (BEIS)</a:t>
                      </a:r>
                      <a:endParaRPr lang="en-GB" sz="1400">
                        <a:latin typeface="Arial Narrow"/>
                      </a:endParaRPr>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GB" sz="1400" kern="1200">
                          <a:solidFill>
                            <a:schemeClr val="dk1"/>
                          </a:solidFill>
                          <a:effectLst/>
                          <a:latin typeface="Arial Narrow"/>
                          <a:ea typeface="+mn-ea"/>
                          <a:cs typeface="+mn-cs"/>
                        </a:rPr>
                        <a:t>We are responsible for building an economy that works for everyone, so that there are great places in every part of the UK for people to work and for businesses to invest, innovate and grow. - </a:t>
                      </a:r>
                      <a:r>
                        <a:rPr lang="en-GB" sz="1400" u="sng" kern="1200">
                          <a:solidFill>
                            <a:schemeClr val="dk1"/>
                          </a:solidFill>
                          <a:effectLst/>
                          <a:latin typeface="Arial Narrow"/>
                          <a:ea typeface="+mn-ea"/>
                          <a:cs typeface="+mn-cs"/>
                          <a:hlinkClick r:id="rId3"/>
                        </a:rPr>
                        <a:t>Working for BEIS</a:t>
                      </a:r>
                      <a:endParaRPr lang="en-GB" sz="1400" kern="1200">
                        <a:solidFill>
                          <a:schemeClr val="dk1"/>
                        </a:solidFill>
                        <a:effectLst/>
                        <a:latin typeface="Arial Narrow"/>
                        <a:ea typeface="+mn-ea"/>
                        <a:cs typeface="+mn-cs"/>
                      </a:endParaRPr>
                    </a:p>
                    <a:p>
                      <a:endParaRPr lang="en-GB" sz="1400">
                        <a:latin typeface="Arial Narrow" panose="020B0606020202030204" pitchFamily="34" charset="0"/>
                      </a:endParaRPr>
                    </a:p>
                  </a:txBody>
                  <a:tcPr/>
                </a:tc>
                <a:extLst>
                  <a:ext uri="{0D108BD9-81ED-4DB2-BD59-A6C34878D82A}">
                    <a16:rowId xmlns:a16="http://schemas.microsoft.com/office/drawing/2014/main" val="465485540"/>
                  </a:ext>
                </a:extLst>
              </a:tr>
              <a:tr h="714288">
                <a:tc>
                  <a:txBody>
                    <a:bodyPr/>
                    <a:lstStyle/>
                    <a:p>
                      <a:endParaRPr lang="en-GB" sz="1400">
                        <a:latin typeface="Arial Narrow"/>
                      </a:endParaRPr>
                    </a:p>
                  </a:txBody>
                  <a:tcPr/>
                </a:tc>
                <a:tc>
                  <a:txBody>
                    <a:bodyPr/>
                    <a:lstStyle/>
                    <a:p>
                      <a:r>
                        <a:rPr lang="en-GB" sz="1400">
                          <a:latin typeface="Arial Narrow"/>
                        </a:rPr>
                        <a:t>Her Majesty’s Revenue and Customs (HMRC)</a:t>
                      </a:r>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GB" sz="1400" kern="1200">
                          <a:solidFill>
                            <a:schemeClr val="dk1"/>
                          </a:solidFill>
                          <a:effectLst/>
                          <a:latin typeface="Arial Narrow"/>
                          <a:ea typeface="+mn-ea"/>
                          <a:cs typeface="+mn-cs"/>
                        </a:rPr>
                        <a:t>We collect the money that pays for the UK's public services and help families and individuals with targeted financial support. - </a:t>
                      </a:r>
                      <a:r>
                        <a:rPr lang="en-GB" sz="1400" u="sng" kern="1200">
                          <a:solidFill>
                            <a:schemeClr val="dk1"/>
                          </a:solidFill>
                          <a:effectLst/>
                          <a:latin typeface="Arial Narrow"/>
                          <a:ea typeface="+mn-ea"/>
                          <a:cs typeface="+mn-cs"/>
                          <a:hlinkClick r:id="rId4"/>
                        </a:rPr>
                        <a:t>Working for HMRC</a:t>
                      </a:r>
                      <a:endParaRPr lang="en-GB" sz="1400" kern="1200">
                        <a:solidFill>
                          <a:schemeClr val="dk1"/>
                        </a:solidFill>
                        <a:effectLst/>
                        <a:latin typeface="Arial Narrow"/>
                        <a:ea typeface="+mn-ea"/>
                        <a:cs typeface="+mn-cs"/>
                      </a:endParaRPr>
                    </a:p>
                    <a:p>
                      <a:endParaRPr lang="en-GB" sz="1400">
                        <a:latin typeface="Arial Narrow" panose="020B0606020202030204" pitchFamily="34" charset="0"/>
                      </a:endParaRPr>
                    </a:p>
                  </a:txBody>
                  <a:tcPr/>
                </a:tc>
                <a:extLst>
                  <a:ext uri="{0D108BD9-81ED-4DB2-BD59-A6C34878D82A}">
                    <a16:rowId xmlns:a16="http://schemas.microsoft.com/office/drawing/2014/main" val="2665743015"/>
                  </a:ext>
                </a:extLst>
              </a:tr>
              <a:tr h="507248">
                <a:tc>
                  <a:txBody>
                    <a:bodyPr/>
                    <a:lstStyle/>
                    <a:p>
                      <a:endParaRPr lang="en-GB" sz="1400">
                        <a:latin typeface="Arial Narrow"/>
                      </a:endParaRPr>
                    </a:p>
                  </a:txBody>
                  <a:tcPr/>
                </a:tc>
                <a:tc>
                  <a:txBody>
                    <a:bodyPr/>
                    <a:lstStyle/>
                    <a:p>
                      <a:r>
                        <a:rPr lang="en-GB" sz="1400">
                          <a:latin typeface="Arial Narrow"/>
                        </a:rPr>
                        <a:t>Department</a:t>
                      </a:r>
                      <a:r>
                        <a:rPr lang="en-GB" sz="1400" baseline="0">
                          <a:latin typeface="Arial Narrow"/>
                        </a:rPr>
                        <a:t> for Work and Pensions (DWP)</a:t>
                      </a:r>
                      <a:endParaRPr lang="en-GB" sz="1400">
                        <a:latin typeface="Arial Narrow"/>
                      </a:endParaRPr>
                    </a:p>
                  </a:txBody>
                  <a:tcPr/>
                </a:tc>
                <a:tc>
                  <a:txBody>
                    <a:bodyPr/>
                    <a:lstStyle/>
                    <a:p>
                      <a:r>
                        <a:rPr lang="en-GB" sz="1400" kern="1200">
                          <a:solidFill>
                            <a:schemeClr val="dk1"/>
                          </a:solidFill>
                          <a:effectLst/>
                          <a:latin typeface="Arial Narrow"/>
                          <a:ea typeface="+mn-ea"/>
                          <a:cs typeface="+mn-cs"/>
                        </a:rPr>
                        <a:t>We're responsible for welfare, pensions and child maintenance policy. We deliver the State Pension and a range of disability and ill health benefits to around 20 million people. - </a:t>
                      </a:r>
                      <a:r>
                        <a:rPr lang="en-GB" sz="1400" u="sng" kern="1200">
                          <a:solidFill>
                            <a:schemeClr val="dk1"/>
                          </a:solidFill>
                          <a:effectLst/>
                          <a:latin typeface="Arial Narrow"/>
                          <a:ea typeface="+mn-ea"/>
                          <a:cs typeface="+mn-cs"/>
                          <a:hlinkClick r:id="rId5"/>
                        </a:rPr>
                        <a:t>Working for DWP</a:t>
                      </a:r>
                      <a:endParaRPr lang="en-GB" sz="1400" kern="1200">
                        <a:solidFill>
                          <a:schemeClr val="dk1"/>
                        </a:solidFill>
                        <a:effectLst/>
                        <a:latin typeface="Arial Narrow"/>
                        <a:ea typeface="+mn-ea"/>
                        <a:cs typeface="+mn-cs"/>
                      </a:endParaRPr>
                    </a:p>
                  </a:txBody>
                  <a:tcPr/>
                </a:tc>
                <a:extLst>
                  <a:ext uri="{0D108BD9-81ED-4DB2-BD59-A6C34878D82A}">
                    <a16:rowId xmlns:a16="http://schemas.microsoft.com/office/drawing/2014/main" val="3326305515"/>
                  </a:ext>
                </a:extLst>
              </a:tr>
              <a:tr h="724639">
                <a:tc>
                  <a:txBody>
                    <a:bodyPr/>
                    <a:lstStyle/>
                    <a:p>
                      <a:endParaRPr lang="en-GB" sz="1400">
                        <a:latin typeface="Arial Narrow"/>
                      </a:endParaRPr>
                    </a:p>
                  </a:txBody>
                  <a:tcPr/>
                </a:tc>
                <a:tc>
                  <a:txBody>
                    <a:bodyPr/>
                    <a:lstStyle/>
                    <a:p>
                      <a:r>
                        <a:rPr lang="en-GB" sz="1400">
                          <a:latin typeface="Arial Narrow"/>
                        </a:rPr>
                        <a:t>Attorney General's Office</a:t>
                      </a:r>
                    </a:p>
                  </a:txBody>
                  <a:tcPr/>
                </a:tc>
                <a:tc>
                  <a:txBody>
                    <a:bodyPr/>
                    <a:lstStyle/>
                    <a:p>
                      <a:pPr marL="0" marR="0" lvl="0" indent="0" algn="l">
                        <a:lnSpc>
                          <a:spcPct val="100000"/>
                        </a:lnSpc>
                        <a:spcBef>
                          <a:spcPts val="0"/>
                        </a:spcBef>
                        <a:spcAft>
                          <a:spcPts val="0"/>
                        </a:spcAft>
                        <a:buNone/>
                      </a:pPr>
                      <a:r>
                        <a:rPr lang="en-GB" sz="1400" b="0" i="0" u="none" strike="noStrike" kern="1200" noProof="0">
                          <a:effectLst/>
                          <a:latin typeface="Arial Narrow"/>
                        </a:rPr>
                        <a:t>We provide legal advice and support to the Attorney General and the Solicitor General (the Law Officers) who give legal advice to government. </a:t>
                      </a:r>
                      <a:r>
                        <a:rPr lang="en-GB" sz="1400" kern="1200">
                          <a:solidFill>
                            <a:schemeClr val="dk1"/>
                          </a:solidFill>
                          <a:effectLst/>
                          <a:latin typeface="Arial Narrow"/>
                          <a:ea typeface="+mn-ea"/>
                          <a:cs typeface="+mn-cs"/>
                        </a:rPr>
                        <a:t> - </a:t>
                      </a:r>
                      <a:r>
                        <a:rPr lang="en-GB" sz="1400" b="0" i="0" u="none" strike="noStrike" kern="1200" noProof="0">
                          <a:effectLst/>
                          <a:latin typeface="Arial Narrow"/>
                          <a:hlinkClick r:id="rId6"/>
                        </a:rPr>
                        <a:t>Attorney General's Office - </a:t>
                      </a:r>
                      <a:endParaRPr lang="en-GB" sz="1400" b="0" i="0" u="none" strike="noStrike" kern="1200" noProof="0">
                        <a:effectLst/>
                        <a:latin typeface="Arial Narrow"/>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lang="en-GB" sz="1400" kern="1200">
                        <a:solidFill>
                          <a:schemeClr val="dk1"/>
                        </a:solidFill>
                        <a:effectLst/>
                        <a:latin typeface="Arial Narrow"/>
                        <a:ea typeface="+mn-ea"/>
                        <a:cs typeface="+mn-cs"/>
                      </a:endParaRPr>
                    </a:p>
                  </a:txBody>
                  <a:tcPr/>
                </a:tc>
                <a:extLst>
                  <a:ext uri="{0D108BD9-81ED-4DB2-BD59-A6C34878D82A}">
                    <a16:rowId xmlns:a16="http://schemas.microsoft.com/office/drawing/2014/main" val="2050654553"/>
                  </a:ext>
                </a:extLst>
              </a:tr>
              <a:tr h="476191">
                <a:tc>
                  <a:txBody>
                    <a:bodyPr/>
                    <a:lstStyle/>
                    <a:p>
                      <a:pPr lvl="0">
                        <a:buNone/>
                      </a:pPr>
                      <a:endParaRPr lang="en-GB" sz="1400">
                        <a:latin typeface="Arial Narrow"/>
                      </a:endParaRPr>
                    </a:p>
                  </a:txBody>
                  <a:tcPr/>
                </a:tc>
                <a:tc>
                  <a:txBody>
                    <a:bodyPr/>
                    <a:lstStyle/>
                    <a:p>
                      <a:pPr lvl="0">
                        <a:buNone/>
                      </a:pPr>
                      <a:r>
                        <a:rPr lang="en-GB" sz="1400">
                          <a:latin typeface="Arial Narrow"/>
                        </a:rPr>
                        <a:t>Office of the public Guardian</a:t>
                      </a:r>
                    </a:p>
                  </a:txBody>
                  <a:tcPr/>
                </a:tc>
                <a:tc>
                  <a:txBody>
                    <a:bodyPr/>
                    <a:lstStyle/>
                    <a:p>
                      <a:pPr marL="0" lvl="0" indent="0" algn="l">
                        <a:lnSpc>
                          <a:spcPct val="100000"/>
                        </a:lnSpc>
                        <a:spcBef>
                          <a:spcPts val="0"/>
                        </a:spcBef>
                        <a:spcAft>
                          <a:spcPts val="0"/>
                        </a:spcAft>
                        <a:buNone/>
                      </a:pPr>
                      <a:r>
                        <a:rPr lang="en-GB" sz="1400" b="0" i="0" u="none" strike="noStrike" kern="1200" noProof="0">
                          <a:effectLst/>
                          <a:latin typeface="Arial Narrow"/>
                        </a:rPr>
                        <a:t>We help people in England and Wales to stay in control of decisions about their health and finance and make important decisions for others who cannot decide for themselves. </a:t>
                      </a:r>
                      <a:r>
                        <a:rPr lang="en-GB" sz="1400" b="0" i="0" u="none" strike="noStrike" kern="1200" noProof="0">
                          <a:effectLst/>
                          <a:hlinkClick r:id="rId7"/>
                        </a:rPr>
                        <a:t>Office of the Public Guardian - GOV.UK </a:t>
                      </a:r>
                      <a:endParaRPr lang="en-GB" sz="1400" b="0" i="0" u="none" strike="noStrike" kern="1200" noProof="0">
                        <a:effectLst/>
                      </a:endParaRPr>
                    </a:p>
                  </a:txBody>
                  <a:tcPr/>
                </a:tc>
                <a:extLst>
                  <a:ext uri="{0D108BD9-81ED-4DB2-BD59-A6C34878D82A}">
                    <a16:rowId xmlns:a16="http://schemas.microsoft.com/office/drawing/2014/main" val="2749199646"/>
                  </a:ext>
                </a:extLst>
              </a:tr>
            </a:tbl>
          </a:graphicData>
        </a:graphic>
      </p:graphicFrame>
      <p:sp>
        <p:nvSpPr>
          <p:cNvPr id="8" name="TextBox 7"/>
          <p:cNvSpPr txBox="1"/>
          <p:nvPr/>
        </p:nvSpPr>
        <p:spPr>
          <a:xfrm>
            <a:off x="1060513" y="6253525"/>
            <a:ext cx="11171853" cy="261610"/>
          </a:xfrm>
          <a:prstGeom prst="rect">
            <a:avLst/>
          </a:prstGeom>
          <a:noFill/>
        </p:spPr>
        <p:txBody>
          <a:bodyPr wrap="square" rtlCol="0">
            <a:spAutoFit/>
          </a:bodyPr>
          <a:lstStyle/>
          <a:p>
            <a:r>
              <a:rPr lang="en-GB" sz="1100" i="1">
                <a:latin typeface="Arial" panose="020B0604020202020204" pitchFamily="34" charset="0"/>
                <a:cs typeface="Arial" panose="020B0604020202020204" pitchFamily="34" charset="0"/>
              </a:rPr>
              <a:t>* Successful applicants may be offered Civil Service roles based in other government departments if further vacancies arise  </a:t>
            </a:r>
          </a:p>
        </p:txBody>
      </p:sp>
    </p:spTree>
    <p:extLst>
      <p:ext uri="{BB962C8B-B14F-4D97-AF65-F5344CB8AC3E}">
        <p14:creationId xmlns:p14="http://schemas.microsoft.com/office/powerpoint/2010/main" val="975979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
            <a:ext cx="12192000" cy="100768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p:cNvSpPr>
            <a:spLocks noGrp="1"/>
          </p:cNvSpPr>
          <p:nvPr>
            <p:ph type="title"/>
          </p:nvPr>
        </p:nvSpPr>
        <p:spPr>
          <a:xfrm>
            <a:off x="838200" y="-136523"/>
            <a:ext cx="10515600" cy="1325563"/>
          </a:xfrm>
        </p:spPr>
        <p:txBody>
          <a:bodyPr>
            <a:normAutofit/>
          </a:bodyPr>
          <a:lstStyle/>
          <a:p>
            <a:r>
              <a:rPr lang="en-GB" sz="2800" b="1">
                <a:solidFill>
                  <a:schemeClr val="bg1"/>
                </a:solidFill>
                <a:latin typeface="Arial" panose="020B0604020202020204" pitchFamily="34" charset="0"/>
                <a:cs typeface="Arial" panose="020B0604020202020204" pitchFamily="34" charset="0"/>
              </a:rPr>
              <a:t>Application Process and Timeline</a:t>
            </a:r>
          </a:p>
        </p:txBody>
      </p:sp>
      <p:graphicFrame>
        <p:nvGraphicFramePr>
          <p:cNvPr id="9" name="Content Placeholder 3">
            <a:extLst>
              <a:ext uri="{FF2B5EF4-FFF2-40B4-BE49-F238E27FC236}">
                <a16:creationId xmlns:a16="http://schemas.microsoft.com/office/drawing/2014/main" id="{3D87C0FA-BBF2-40AD-B80A-610D27DB2881}"/>
              </a:ext>
            </a:extLst>
          </p:cNvPr>
          <p:cNvGraphicFramePr>
            <a:graphicFrameLocks noGrp="1"/>
          </p:cNvGraphicFramePr>
          <p:nvPr>
            <p:ph idx="1"/>
            <p:extLst>
              <p:ext uri="{D42A27DB-BD31-4B8C-83A1-F6EECF244321}">
                <p14:modId xmlns:p14="http://schemas.microsoft.com/office/powerpoint/2010/main" val="732230467"/>
              </p:ext>
            </p:extLst>
          </p:nvPr>
        </p:nvGraphicFramePr>
        <p:xfrm>
          <a:off x="710499" y="1189046"/>
          <a:ext cx="10089718" cy="4066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0" name="Arrow: Chevron 89">
            <a:extLst>
              <a:ext uri="{FF2B5EF4-FFF2-40B4-BE49-F238E27FC236}">
                <a16:creationId xmlns:a16="http://schemas.microsoft.com/office/drawing/2014/main" id="{1603A046-E760-4CDE-8D85-87A925C40568}"/>
              </a:ext>
            </a:extLst>
          </p:cNvPr>
          <p:cNvSpPr/>
          <p:nvPr/>
        </p:nvSpPr>
        <p:spPr>
          <a:xfrm rot="5400000">
            <a:off x="524976" y="5202808"/>
            <a:ext cx="1492247" cy="11218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bg1"/>
              </a:solidFill>
              <a:latin typeface="Arial"/>
              <a:cs typeface="Calibri"/>
            </a:endParaRPr>
          </a:p>
        </p:txBody>
      </p:sp>
      <p:sp>
        <p:nvSpPr>
          <p:cNvPr id="91" name="TextBox 90">
            <a:extLst>
              <a:ext uri="{FF2B5EF4-FFF2-40B4-BE49-F238E27FC236}">
                <a16:creationId xmlns:a16="http://schemas.microsoft.com/office/drawing/2014/main" id="{6574C108-2447-468C-8C1A-1127585E8CFD}"/>
              </a:ext>
            </a:extLst>
          </p:cNvPr>
          <p:cNvSpPr txBox="1"/>
          <p:nvPr/>
        </p:nvSpPr>
        <p:spPr>
          <a:xfrm>
            <a:off x="1829858" y="4973110"/>
            <a:ext cx="9056159" cy="1261884"/>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1600" b="1" dirty="0">
                <a:latin typeface="Arial"/>
                <a:cs typeface="Calibri"/>
              </a:rPr>
              <a:t>For successful applicants, pre-employment checks and security checks will be need to be conducted by the department they are allocated to prior to starting the roles.</a:t>
            </a:r>
            <a:endParaRPr lang="en-US" sz="1600" b="1">
              <a:latin typeface="Arial"/>
              <a:cs typeface="Arial"/>
            </a:endParaRPr>
          </a:p>
          <a:p>
            <a:pPr marL="285750" indent="-285750">
              <a:buFont typeface="Arial"/>
              <a:buChar char="•"/>
            </a:pPr>
            <a:r>
              <a:rPr lang="en-GB" sz="1600" b="1" dirty="0">
                <a:latin typeface="Arial"/>
                <a:cs typeface="Calibri"/>
              </a:rPr>
              <a:t>Some departments require different checks so this process may take longer.</a:t>
            </a:r>
            <a:endParaRPr lang="en-GB" sz="1600" b="1">
              <a:latin typeface="Arial"/>
              <a:cs typeface="Arial"/>
            </a:endParaRPr>
          </a:p>
          <a:p>
            <a:pPr marL="285750" indent="-285750">
              <a:buFont typeface="Arial"/>
              <a:buChar char="•"/>
            </a:pPr>
            <a:r>
              <a:rPr lang="en-GB" sz="1600" b="1" dirty="0">
                <a:latin typeface="Arial"/>
                <a:cs typeface="Calibri"/>
              </a:rPr>
              <a:t>All applicants will receive regular updates on the progress of the checks.</a:t>
            </a:r>
          </a:p>
          <a:p>
            <a:pPr marL="285750" indent="-285750">
              <a:buFont typeface="Arial"/>
              <a:buChar char="•"/>
            </a:pPr>
            <a:endParaRPr lang="en-GB" sz="1200" dirty="0">
              <a:latin typeface="Arial"/>
              <a:cs typeface="Calibri"/>
            </a:endParaRPr>
          </a:p>
        </p:txBody>
      </p:sp>
      <p:sp>
        <p:nvSpPr>
          <p:cNvPr id="114" name="TextBox 113">
            <a:extLst>
              <a:ext uri="{FF2B5EF4-FFF2-40B4-BE49-F238E27FC236}">
                <a16:creationId xmlns:a16="http://schemas.microsoft.com/office/drawing/2014/main" id="{838BAC54-D52E-4105-BC5D-E58693BE2276}"/>
              </a:ext>
            </a:extLst>
          </p:cNvPr>
          <p:cNvSpPr txBox="1"/>
          <p:nvPr/>
        </p:nvSpPr>
        <p:spPr>
          <a:xfrm>
            <a:off x="708025" y="5502275"/>
            <a:ext cx="1039283" cy="64633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dirty="0">
                <a:solidFill>
                  <a:schemeClr val="bg1"/>
                </a:solidFill>
                <a:latin typeface="Calibri"/>
                <a:cs typeface="Arial"/>
              </a:rPr>
              <a:t>Pre-employment checks</a:t>
            </a:r>
            <a:endParaRPr lang="en-US" sz="1200">
              <a:solidFill>
                <a:schemeClr val="bg1"/>
              </a:solidFill>
              <a:latin typeface="Calibri"/>
              <a:cs typeface="Calibri"/>
            </a:endParaRPr>
          </a:p>
        </p:txBody>
      </p:sp>
    </p:spTree>
    <p:extLst>
      <p:ext uri="{BB962C8B-B14F-4D97-AF65-F5344CB8AC3E}">
        <p14:creationId xmlns:p14="http://schemas.microsoft.com/office/powerpoint/2010/main" val="2351357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
            <a:ext cx="12192000" cy="100768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cs typeface="Calibri"/>
              </a:rPr>
              <a:t>H</a:t>
            </a:r>
            <a:endParaRPr lang="en-GB" dirty="0"/>
          </a:p>
        </p:txBody>
      </p:sp>
      <p:sp>
        <p:nvSpPr>
          <p:cNvPr id="2" name="Title 1"/>
          <p:cNvSpPr>
            <a:spLocks noGrp="1"/>
          </p:cNvSpPr>
          <p:nvPr>
            <p:ph type="title"/>
          </p:nvPr>
        </p:nvSpPr>
        <p:spPr>
          <a:xfrm>
            <a:off x="838200" y="-136523"/>
            <a:ext cx="10515600" cy="1325563"/>
          </a:xfrm>
        </p:spPr>
        <p:txBody>
          <a:bodyPr>
            <a:normAutofit/>
          </a:bodyPr>
          <a:lstStyle/>
          <a:p>
            <a:pPr algn="ctr"/>
            <a:r>
              <a:rPr lang="en-GB" sz="2800" b="1" dirty="0">
                <a:solidFill>
                  <a:schemeClr val="bg1"/>
                </a:solidFill>
                <a:latin typeface="Arial"/>
                <a:cs typeface="Arial"/>
              </a:rPr>
              <a:t>Hints and Tips for applying</a:t>
            </a:r>
            <a:endParaRPr lang="en-GB" sz="2800" b="1" dirty="0">
              <a:solidFill>
                <a:schemeClr val="bg1"/>
              </a:solidFill>
              <a:latin typeface="Arial" panose="020B0604020202020204" pitchFamily="34" charset="0"/>
              <a:cs typeface="Arial" panose="020B0604020202020204" pitchFamily="34" charset="0"/>
            </a:endParaRPr>
          </a:p>
        </p:txBody>
      </p:sp>
      <p:sp>
        <p:nvSpPr>
          <p:cNvPr id="7" name="Content Placeholder 2"/>
          <p:cNvSpPr txBox="1">
            <a:spLocks/>
          </p:cNvSpPr>
          <p:nvPr/>
        </p:nvSpPr>
        <p:spPr>
          <a:xfrm>
            <a:off x="612428" y="1233758"/>
            <a:ext cx="11177887" cy="4663017"/>
          </a:xfrm>
          <a:prstGeom prst="rect">
            <a:avLst/>
          </a:prstGeom>
        </p:spPr>
        <p:txBody>
          <a:bodyPr vert="horz" lIns="91440" tIns="45720" rIns="91440" bIns="45720" rtlCol="0" anchor="t">
            <a:normAutofit fontScale="92500" lnSpcReduction="10000"/>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a:latin typeface="Arial"/>
                <a:ea typeface="+mn-lt"/>
                <a:cs typeface="+mn-lt"/>
              </a:rPr>
              <a:t>The Civil Service Care Leaver Internship Programme is open to all care leavers who meet the eligibility requirements for the role, </a:t>
            </a:r>
            <a:endParaRPr lang="en-GB" sz="1600" dirty="0">
              <a:latin typeface="Arial"/>
              <a:ea typeface="+mn-lt"/>
              <a:cs typeface="+mn-lt"/>
            </a:endParaRPr>
          </a:p>
          <a:p>
            <a:pPr marL="342900" indent="-342900">
              <a:buAutoNum type="arabicPeriod"/>
            </a:pPr>
            <a:endParaRPr lang="en-GB" sz="1600" dirty="0">
              <a:latin typeface="Arial"/>
              <a:ea typeface="+mn-lt"/>
              <a:cs typeface="+mn-lt"/>
            </a:endParaRPr>
          </a:p>
          <a:p>
            <a:pPr marL="342900" indent="-342900">
              <a:buAutoNum type="arabicPeriod"/>
            </a:pPr>
            <a:r>
              <a:rPr lang="en-GB" sz="1600">
                <a:latin typeface="Arial"/>
                <a:ea typeface="+mn-lt"/>
                <a:cs typeface="+mn-lt"/>
              </a:rPr>
              <a:t>Ensure that you have checked that you meet all the eligibility criteria for the Programme.</a:t>
            </a:r>
            <a:endParaRPr lang="en-GB" sz="1600">
              <a:latin typeface="Arial"/>
              <a:cs typeface="Calibri"/>
            </a:endParaRPr>
          </a:p>
          <a:p>
            <a:pPr marL="342900" indent="-342900">
              <a:buAutoNum type="arabicPeriod"/>
            </a:pPr>
            <a:r>
              <a:rPr lang="en-GB" sz="1600" dirty="0">
                <a:latin typeface="Arial"/>
                <a:ea typeface="+mn-lt"/>
                <a:cs typeface="+mn-lt"/>
              </a:rPr>
              <a:t>Ensure you </a:t>
            </a:r>
            <a:r>
              <a:rPr lang="en-GB" sz="1600" b="1" dirty="0">
                <a:latin typeface="Arial"/>
                <a:ea typeface="+mn-lt"/>
                <a:cs typeface="+mn-lt"/>
              </a:rPr>
              <a:t>read</a:t>
            </a:r>
            <a:r>
              <a:rPr lang="en-GB" sz="1600">
                <a:latin typeface="Arial"/>
                <a:ea typeface="+mn-lt"/>
                <a:cs typeface="+mn-lt"/>
              </a:rPr>
              <a:t> carefully the details of the vacancy, the responsibilities and the skills required for the roles.</a:t>
            </a:r>
            <a:endParaRPr lang="en-GB" sz="1600" dirty="0">
              <a:latin typeface="Arial"/>
              <a:ea typeface="+mn-lt"/>
              <a:cs typeface="+mn-lt"/>
            </a:endParaRPr>
          </a:p>
          <a:p>
            <a:pPr marL="342900" indent="-342900">
              <a:buAutoNum type="arabicPeriod"/>
            </a:pPr>
            <a:r>
              <a:rPr lang="en-GB" sz="1600">
                <a:latin typeface="Arial"/>
                <a:ea typeface="+mn-lt"/>
                <a:cs typeface="+mn-lt"/>
              </a:rPr>
              <a:t>You have 500 words to show that you meet the essential criteria and skills. Use that word count fully to explain </a:t>
            </a:r>
            <a:r>
              <a:rPr lang="en-GB" sz="1600" b="1" dirty="0">
                <a:latin typeface="Arial"/>
                <a:ea typeface="+mn-lt"/>
                <a:cs typeface="+mn-lt"/>
              </a:rPr>
              <a:t>How </a:t>
            </a:r>
            <a:r>
              <a:rPr lang="en-GB" sz="1600">
                <a:latin typeface="Arial"/>
                <a:ea typeface="+mn-lt"/>
                <a:cs typeface="+mn-lt"/>
              </a:rPr>
              <a:t>you have demonstrated those skills .</a:t>
            </a:r>
            <a:endParaRPr lang="en-GB" sz="1600">
              <a:latin typeface="Arial"/>
              <a:cs typeface="Arial"/>
            </a:endParaRPr>
          </a:p>
          <a:p>
            <a:pPr marL="0" indent="0">
              <a:buNone/>
            </a:pPr>
            <a:endParaRPr lang="en-GB" sz="1600" dirty="0">
              <a:latin typeface="Arial"/>
              <a:cs typeface="Calibri" panose="020F0502020204030204"/>
            </a:endParaRPr>
          </a:p>
          <a:p>
            <a:pPr marL="342900" indent="-342900">
              <a:buAutoNum type="arabicPeriod"/>
            </a:pPr>
            <a:endParaRPr lang="en-GB" sz="1600" dirty="0">
              <a:latin typeface="Arial"/>
              <a:cs typeface="Calibri" panose="020F0502020204030204"/>
            </a:endParaRPr>
          </a:p>
          <a:p>
            <a:pPr marL="0" indent="0">
              <a:buNone/>
            </a:pPr>
            <a:r>
              <a:rPr lang="en-GB" sz="1600" dirty="0">
                <a:latin typeface="Arial"/>
                <a:cs typeface="Calibri" panose="020F0502020204030204"/>
              </a:rPr>
              <a:t>Successful applicants will be subject to successful completion of pre-employment checks, which will include a Disclosure &amp; Barring Service (DBS) check. Decisions to appoint will be made by the allocated department in-line with </a:t>
            </a:r>
            <a:r>
              <a:rPr lang="en-GB" sz="1600">
                <a:latin typeface="Arial"/>
                <a:cs typeface="Calibri" panose="020F0502020204030204"/>
              </a:rPr>
              <a:t>their policy. Some departments require more security checks which will take longer to complete.</a:t>
            </a:r>
            <a:endParaRPr lang="en-GB" sz="1600" dirty="0">
              <a:latin typeface="Arial"/>
              <a:ea typeface="+mn-lt"/>
              <a:cs typeface="+mn-lt"/>
            </a:endParaRPr>
          </a:p>
          <a:p>
            <a:pPr marL="0" indent="0">
              <a:buNone/>
            </a:pPr>
            <a:endParaRPr lang="en-GB" sz="1600" dirty="0">
              <a:latin typeface="Arial"/>
              <a:cs typeface="Calibri" panose="020F0502020204030204"/>
            </a:endParaRPr>
          </a:p>
          <a:p>
            <a:pPr marL="0" indent="0">
              <a:buNone/>
            </a:pPr>
            <a:r>
              <a:rPr lang="en-GB" sz="1600">
                <a:latin typeface="Arial"/>
                <a:cs typeface="Calibri" panose="020F0502020204030204"/>
              </a:rPr>
              <a:t>If you have any questions please contact </a:t>
            </a:r>
            <a:r>
              <a:rPr lang="en-GB" sz="1600" dirty="0">
                <a:latin typeface="Arial"/>
                <a:cs typeface="Calibri" panose="020F0502020204030204"/>
                <a:hlinkClick r:id="rId2"/>
              </a:rPr>
              <a:t>Leavers.care@education.gov.uk</a:t>
            </a:r>
            <a:endParaRPr lang="en-GB" sz="1600" dirty="0">
              <a:latin typeface="Arial"/>
              <a:cs typeface="Calibri" panose="020F0502020204030204"/>
            </a:endParaRPr>
          </a:p>
          <a:p>
            <a:pPr marL="0" indent="0">
              <a:buNone/>
            </a:pPr>
            <a:endParaRPr lang="en-GB" sz="1600" dirty="0">
              <a:latin typeface="Arial"/>
              <a:cs typeface="Calibri" panose="020F0502020204030204"/>
            </a:endParaRPr>
          </a:p>
          <a:p>
            <a:pPr marL="342900" indent="-342900">
              <a:buAutoNum type="arabicPeriod"/>
            </a:pPr>
            <a:endParaRPr lang="en-GB" sz="1800" dirty="0">
              <a:latin typeface="Calibri" panose="020F0502020204030204"/>
              <a:cs typeface="Calibri" panose="020F0502020204030204"/>
            </a:endParaRPr>
          </a:p>
          <a:p>
            <a:pPr marL="0" indent="0">
              <a:buNone/>
            </a:pPr>
            <a:r>
              <a:rPr lang="en-GB" sz="1800" dirty="0">
                <a:latin typeface="Arial"/>
                <a:cs typeface="Arial"/>
              </a:rPr>
              <a:t>  </a:t>
            </a:r>
            <a:endParaRPr lang="en-GB">
              <a:latin typeface="Arial"/>
              <a:cs typeface="Arial"/>
            </a:endParaRPr>
          </a:p>
          <a:p>
            <a:pPr marL="342900" indent="-342900">
              <a:buAutoNum type="arabicPeriod"/>
            </a:pPr>
            <a:endParaRPr lang="en-GB" sz="1800">
              <a:latin typeface="Arial" panose="020B0604020202020204" pitchFamily="34" charset="0"/>
              <a:cs typeface="Arial" panose="020B0604020202020204" pitchFamily="34" charset="0"/>
            </a:endParaRPr>
          </a:p>
          <a:p>
            <a:pPr marL="0" indent="0">
              <a:buNone/>
            </a:pPr>
            <a:endParaRPr lang="en-GB" sz="20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4FE1397-6825-4C77-A27C-9842D4801C59}"/>
              </a:ext>
            </a:extLst>
          </p:cNvPr>
          <p:cNvSpPr txBox="1"/>
          <p:nvPr/>
        </p:nvSpPr>
        <p:spPr>
          <a:xfrm>
            <a:off x="1253616" y="-493050"/>
            <a:ext cx="2743200" cy="35779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0000"/>
              </a:lnSpc>
              <a:spcBef>
                <a:spcPts val="1000"/>
              </a:spcBef>
            </a:pPr>
            <a:endParaRPr lang="en-GB" sz="1700">
              <a:highlight>
                <a:srgbClr val="FFFF00"/>
              </a:highlight>
              <a:latin typeface="Arial"/>
              <a:cs typeface="Arial"/>
            </a:endParaRPr>
          </a:p>
        </p:txBody>
      </p:sp>
      <p:sp>
        <p:nvSpPr>
          <p:cNvPr id="9" name="TextBox 8">
            <a:extLst>
              <a:ext uri="{FF2B5EF4-FFF2-40B4-BE49-F238E27FC236}">
                <a16:creationId xmlns:a16="http://schemas.microsoft.com/office/drawing/2014/main" id="{DDE25607-0D21-4901-B507-137D6B8D1739}"/>
              </a:ext>
            </a:extLst>
          </p:cNvPr>
          <p:cNvSpPr txBox="1"/>
          <p:nvPr/>
        </p:nvSpPr>
        <p:spPr>
          <a:xfrm>
            <a:off x="7867553" y="1974930"/>
            <a:ext cx="2743200" cy="43627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Aft>
                <a:spcPts val="100"/>
              </a:spcAft>
            </a:pPr>
            <a:endParaRPr lang="en-GB" sz="1700">
              <a:highlight>
                <a:srgbClr val="FFFF00"/>
              </a:highlight>
              <a:latin typeface="Arial"/>
              <a:cs typeface="Arial"/>
            </a:endParaRPr>
          </a:p>
        </p:txBody>
      </p:sp>
      <p:sp>
        <p:nvSpPr>
          <p:cNvPr id="10" name="TextBox 9">
            <a:extLst>
              <a:ext uri="{FF2B5EF4-FFF2-40B4-BE49-F238E27FC236}">
                <a16:creationId xmlns:a16="http://schemas.microsoft.com/office/drawing/2014/main" id="{0394D311-9FCF-4140-A88A-0B90C08AF4E9}"/>
              </a:ext>
            </a:extLst>
          </p:cNvPr>
          <p:cNvSpPr txBox="1"/>
          <p:nvPr/>
        </p:nvSpPr>
        <p:spPr>
          <a:xfrm>
            <a:off x="3905061" y="1852481"/>
            <a:ext cx="3089804" cy="35394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700">
              <a:cs typeface="Calibri"/>
            </a:endParaRPr>
          </a:p>
        </p:txBody>
      </p:sp>
      <p:sp>
        <p:nvSpPr>
          <p:cNvPr id="3" name="TextBox 2">
            <a:extLst>
              <a:ext uri="{FF2B5EF4-FFF2-40B4-BE49-F238E27FC236}">
                <a16:creationId xmlns:a16="http://schemas.microsoft.com/office/drawing/2014/main" id="{F086CAE2-0DA1-47FF-A29F-78B9EA8004E7}"/>
              </a:ext>
            </a:extLst>
          </p:cNvPr>
          <p:cNvSpPr txBox="1"/>
          <p:nvPr/>
        </p:nvSpPr>
        <p:spPr>
          <a:xfrm>
            <a:off x="6992540" y="1164431"/>
            <a:ext cx="3618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cs typeface="Calibri" panose="020F0502020204030204"/>
            </a:endParaRPr>
          </a:p>
        </p:txBody>
      </p:sp>
      <p:sp>
        <p:nvSpPr>
          <p:cNvPr id="6" name="TextBox 5">
            <a:extLst>
              <a:ext uri="{FF2B5EF4-FFF2-40B4-BE49-F238E27FC236}">
                <a16:creationId xmlns:a16="http://schemas.microsoft.com/office/drawing/2014/main" id="{C4154D18-49E6-45DD-99D7-3849275BAA51}"/>
              </a:ext>
            </a:extLst>
          </p:cNvPr>
          <p:cNvSpPr txBox="1"/>
          <p:nvPr/>
        </p:nvSpPr>
        <p:spPr>
          <a:xfrm>
            <a:off x="3046942" y="1940985"/>
            <a:ext cx="3155950"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400" dirty="0">
              <a:latin typeface="Arial"/>
              <a:ea typeface="+mn-lt"/>
              <a:cs typeface="Arial"/>
            </a:endParaRPr>
          </a:p>
          <a:p>
            <a:endParaRPr lang="en-GB" sz="1400">
              <a:latin typeface="Arial"/>
              <a:cs typeface="Arial"/>
            </a:endParaRPr>
          </a:p>
          <a:p>
            <a:endParaRPr lang="en-GB">
              <a:cs typeface="Calibri"/>
            </a:endParaRPr>
          </a:p>
        </p:txBody>
      </p:sp>
      <p:sp>
        <p:nvSpPr>
          <p:cNvPr id="8" name="TextBox 7">
            <a:extLst>
              <a:ext uri="{FF2B5EF4-FFF2-40B4-BE49-F238E27FC236}">
                <a16:creationId xmlns:a16="http://schemas.microsoft.com/office/drawing/2014/main" id="{C75DCAB1-495B-480B-9163-9385AC519A93}"/>
              </a:ext>
            </a:extLst>
          </p:cNvPr>
          <p:cNvSpPr txBox="1"/>
          <p:nvPr/>
        </p:nvSpPr>
        <p:spPr>
          <a:xfrm>
            <a:off x="4708525" y="-366183"/>
            <a:ext cx="1610784"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400">
              <a:latin typeface="Arial"/>
              <a:cs typeface="Arial"/>
            </a:endParaRPr>
          </a:p>
          <a:p>
            <a:endParaRPr lang="en-GB" sz="1400">
              <a:latin typeface="Arial"/>
              <a:cs typeface="Calibri"/>
            </a:endParaRPr>
          </a:p>
          <a:p>
            <a:endParaRPr lang="en-GB" sz="1400">
              <a:latin typeface="Arial"/>
              <a:cs typeface="Calibri"/>
            </a:endParaRPr>
          </a:p>
        </p:txBody>
      </p:sp>
      <p:sp>
        <p:nvSpPr>
          <p:cNvPr id="12" name="TextBox 11">
            <a:extLst>
              <a:ext uri="{FF2B5EF4-FFF2-40B4-BE49-F238E27FC236}">
                <a16:creationId xmlns:a16="http://schemas.microsoft.com/office/drawing/2014/main" id="{DBD1BE1B-DCDB-4C8D-8C9F-4F39C22C71BE}"/>
              </a:ext>
            </a:extLst>
          </p:cNvPr>
          <p:cNvSpPr txBox="1"/>
          <p:nvPr/>
        </p:nvSpPr>
        <p:spPr>
          <a:xfrm>
            <a:off x="8227484" y="1713441"/>
            <a:ext cx="20182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cs typeface="Calibri"/>
            </a:endParaRPr>
          </a:p>
        </p:txBody>
      </p:sp>
      <p:sp>
        <p:nvSpPr>
          <p:cNvPr id="13" name="TextBox 12">
            <a:extLst>
              <a:ext uri="{FF2B5EF4-FFF2-40B4-BE49-F238E27FC236}">
                <a16:creationId xmlns:a16="http://schemas.microsoft.com/office/drawing/2014/main" id="{8BBDB0A9-660A-4097-866D-7FD7DEC4FBCE}"/>
              </a:ext>
            </a:extLst>
          </p:cNvPr>
          <p:cNvSpPr txBox="1"/>
          <p:nvPr/>
        </p:nvSpPr>
        <p:spPr>
          <a:xfrm>
            <a:off x="9979026" y="1930400"/>
            <a:ext cx="194945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400" dirty="0">
              <a:latin typeface="Arial"/>
              <a:cs typeface="Calibri"/>
            </a:endParaRPr>
          </a:p>
        </p:txBody>
      </p:sp>
      <p:sp>
        <p:nvSpPr>
          <p:cNvPr id="14" name="TextBox 13">
            <a:extLst>
              <a:ext uri="{FF2B5EF4-FFF2-40B4-BE49-F238E27FC236}">
                <a16:creationId xmlns:a16="http://schemas.microsoft.com/office/drawing/2014/main" id="{149A7A15-3AE4-4627-91AF-4EE70A08C253}"/>
              </a:ext>
            </a:extLst>
          </p:cNvPr>
          <p:cNvSpPr txBox="1"/>
          <p:nvPr/>
        </p:nvSpPr>
        <p:spPr>
          <a:xfrm>
            <a:off x="4094691" y="5994400"/>
            <a:ext cx="65955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dirty="0">
              <a:cs typeface="Calibri"/>
            </a:endParaRPr>
          </a:p>
        </p:txBody>
      </p:sp>
    </p:spTree>
    <p:extLst>
      <p:ext uri="{BB962C8B-B14F-4D97-AF65-F5344CB8AC3E}">
        <p14:creationId xmlns:p14="http://schemas.microsoft.com/office/powerpoint/2010/main" val="1750125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
            <a:ext cx="12192000" cy="100768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p:cNvSpPr>
            <a:spLocks noGrp="1"/>
          </p:cNvSpPr>
          <p:nvPr>
            <p:ph type="title"/>
          </p:nvPr>
        </p:nvSpPr>
        <p:spPr>
          <a:xfrm>
            <a:off x="838200" y="-136523"/>
            <a:ext cx="10515600" cy="1325563"/>
          </a:xfrm>
        </p:spPr>
        <p:txBody>
          <a:bodyPr>
            <a:normAutofit/>
          </a:bodyPr>
          <a:lstStyle/>
          <a:p>
            <a:r>
              <a:rPr lang="en-GB" sz="2800" b="1">
                <a:solidFill>
                  <a:schemeClr val="bg1"/>
                </a:solidFill>
                <a:latin typeface="Arial" panose="020B0604020202020204" pitchFamily="34" charset="0"/>
                <a:cs typeface="Arial" panose="020B0604020202020204" pitchFamily="34" charset="0"/>
              </a:rPr>
              <a:t>Complaints</a:t>
            </a:r>
          </a:p>
        </p:txBody>
      </p:sp>
      <p:sp>
        <p:nvSpPr>
          <p:cNvPr id="6" name="Rectangle 5"/>
          <p:cNvSpPr/>
          <p:nvPr/>
        </p:nvSpPr>
        <p:spPr>
          <a:xfrm>
            <a:off x="275395" y="1505715"/>
            <a:ext cx="11818775" cy="2918299"/>
          </a:xfrm>
          <a:prstGeom prst="rect">
            <a:avLst/>
          </a:prstGeom>
        </p:spPr>
        <p:txBody>
          <a:bodyPr wrap="square" lIns="91440" tIns="45720" rIns="91440" bIns="45720" anchor="t">
            <a:spAutoFit/>
          </a:bodyPr>
          <a:lstStyle/>
          <a:p>
            <a:pPr>
              <a:lnSpc>
                <a:spcPct val="107000"/>
              </a:lnSpc>
            </a:pPr>
            <a:r>
              <a:rPr lang="en-GB" dirty="0">
                <a:latin typeface="Arial"/>
                <a:ea typeface="Times New Roman" panose="02020603050405020304" pitchFamily="18" charset="0"/>
                <a:cs typeface="Times New Roman"/>
              </a:rPr>
              <a:t>The Department for Education’s recruitment processes are underpinned by the </a:t>
            </a:r>
            <a:r>
              <a:rPr lang="en-GB" dirty="0">
                <a:latin typeface="Arial"/>
                <a:ea typeface="Times New Roman" panose="02020603050405020304" pitchFamily="18" charset="0"/>
                <a:cs typeface="Times New Roman"/>
                <a:hlinkClick r:id="rId2"/>
              </a:rPr>
              <a:t>Civil Service Commissioner’s Recruitment Principles</a:t>
            </a:r>
            <a:r>
              <a:rPr lang="en-GB" dirty="0">
                <a:latin typeface="Arial"/>
                <a:ea typeface="Times New Roman" panose="02020603050405020304" pitchFamily="18" charset="0"/>
                <a:cs typeface="Times New Roman"/>
              </a:rPr>
              <a:t>. This outlines that the selection process for appointment is on merit based through fair and open competition. </a:t>
            </a:r>
            <a:endParaRPr lang="en-GB" dirty="0">
              <a:latin typeface="Arial"/>
              <a:ea typeface="Calibri" panose="020F0502020204030204" pitchFamily="34" charset="0"/>
              <a:cs typeface="Times New Roman"/>
            </a:endParaRPr>
          </a:p>
          <a:p>
            <a:pPr>
              <a:buFont typeface="Symbol" panose="05050102010706020507" pitchFamily="18" charset="2"/>
              <a:buChar char=""/>
            </a:pPr>
            <a:endParaRPr lang="en-GB"/>
          </a:p>
          <a:p>
            <a:r>
              <a:rPr lang="en-GB" dirty="0">
                <a:latin typeface="Arial"/>
                <a:ea typeface="Times New Roman" panose="02020603050405020304" pitchFamily="18" charset="0"/>
                <a:cs typeface="Times New Roman"/>
              </a:rPr>
              <a:t>If you feel your application is not processed in accordance with the values in the </a:t>
            </a:r>
            <a:r>
              <a:rPr lang="en-GB" dirty="0">
                <a:solidFill>
                  <a:srgbClr val="000000"/>
                </a:solidFill>
                <a:latin typeface="Arial"/>
                <a:ea typeface="Times New Roman" panose="02020603050405020304" pitchFamily="18" charset="0"/>
                <a:cs typeface="Times New Roman"/>
                <a:hlinkClick r:id="rId3"/>
              </a:rPr>
              <a:t>Civil Service Code</a:t>
            </a:r>
            <a:r>
              <a:rPr lang="en-GB" dirty="0">
                <a:solidFill>
                  <a:srgbClr val="000000"/>
                </a:solidFill>
                <a:latin typeface="Arial"/>
                <a:ea typeface="Times New Roman" panose="02020603050405020304" pitchFamily="18" charset="0"/>
                <a:cs typeface="Times New Roman"/>
              </a:rPr>
              <a:t> </a:t>
            </a:r>
            <a:r>
              <a:rPr lang="en-GB" dirty="0">
                <a:latin typeface="Arial"/>
                <a:ea typeface="Times New Roman" panose="02020603050405020304" pitchFamily="18" charset="0"/>
                <a:cs typeface="Times New Roman"/>
              </a:rPr>
              <a:t>or that the recruitment has been conducted in such a way that conflicts with the Civil Service Commissioner’s Recruitment Principles, you may make a complaint. You can do so by contacting the Central Recruitment Team at the following address: </a:t>
            </a:r>
            <a:r>
              <a:rPr lang="en-GB" dirty="0">
                <a:latin typeface="Arial"/>
                <a:ea typeface="Times New Roman" panose="02020603050405020304" pitchFamily="18" charset="0"/>
                <a:cs typeface="Times New Roman"/>
                <a:hlinkClick r:id="rId4"/>
              </a:rPr>
              <a:t>Leavers.care@education.gov.uk</a:t>
            </a:r>
            <a:endParaRPr lang="en-GB">
              <a:cs typeface="Calibri"/>
            </a:endParaRPr>
          </a:p>
          <a:p>
            <a:pPr lvl="0">
              <a:spcAft>
                <a:spcPts val="0"/>
              </a:spcAft>
            </a:pPr>
            <a:endParaRPr lang="en-GB" dirty="0">
              <a:latin typeface="Arial" panose="020B0604020202020204" pitchFamily="34" charset="0"/>
              <a:ea typeface="Times New Roman" panose="02020603050405020304" pitchFamily="18" charset="0"/>
              <a:cs typeface="Times New Roman"/>
            </a:endParaRPr>
          </a:p>
          <a:p>
            <a:pPr marL="342900" indent="-342900">
              <a:lnSpc>
                <a:spcPct val="107000"/>
              </a:lnSpc>
              <a:buFont typeface="Symbol" panose="05050102010706020507" pitchFamily="18" charset="2"/>
              <a:buChar char=""/>
            </a:pPr>
            <a:endParaRPr lang="en-GB">
              <a:latin typeface="Arial" panose="020B0604020202020204" pitchFamily="34" charset="0"/>
              <a:ea typeface="Times New Roman" panose="02020603050405020304" pitchFamily="18" charset="0"/>
              <a:cs typeface="Arial"/>
            </a:endParaRPr>
          </a:p>
        </p:txBody>
      </p:sp>
      <p:pic>
        <p:nvPicPr>
          <p:cNvPr id="3" name="Picture 3" descr="A close up of text on a white background&#10;&#10;Description generated with very high confidence">
            <a:extLst>
              <a:ext uri="{FF2B5EF4-FFF2-40B4-BE49-F238E27FC236}">
                <a16:creationId xmlns:a16="http://schemas.microsoft.com/office/drawing/2014/main" id="{66501FB2-BE26-4655-86E3-076E55D91242}"/>
              </a:ext>
            </a:extLst>
          </p:cNvPr>
          <p:cNvPicPr>
            <a:picLocks noChangeAspect="1"/>
          </p:cNvPicPr>
          <p:nvPr/>
        </p:nvPicPr>
        <p:blipFill>
          <a:blip r:embed="rId5"/>
          <a:stretch>
            <a:fillRect/>
          </a:stretch>
        </p:blipFill>
        <p:spPr>
          <a:xfrm>
            <a:off x="4412364" y="3988872"/>
            <a:ext cx="2219325" cy="2324100"/>
          </a:xfrm>
          <a:prstGeom prst="rect">
            <a:avLst/>
          </a:prstGeom>
        </p:spPr>
      </p:pic>
    </p:spTree>
    <p:extLst>
      <p:ext uri="{BB962C8B-B14F-4D97-AF65-F5344CB8AC3E}">
        <p14:creationId xmlns:p14="http://schemas.microsoft.com/office/powerpoint/2010/main" val="2559271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5F2D420-B037-4E20-9E66-97EFEC6AFB8C}"/>
              </a:ext>
            </a:extLst>
          </p:cNvPr>
          <p:cNvSpPr/>
          <p:nvPr/>
        </p:nvSpPr>
        <p:spPr>
          <a:xfrm>
            <a:off x="590252" y="4488549"/>
            <a:ext cx="9555916" cy="15170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just"/>
            <a:r>
              <a:rPr lang="en-GB" sz="1600">
                <a:solidFill>
                  <a:schemeClr val="tx1"/>
                </a:solidFill>
                <a:latin typeface="Arial"/>
                <a:cs typeface="Arial"/>
              </a:rPr>
              <a:t>“If you have spent time in the care system, you will have developed valuable skills and qualities that set you apart from others who haven’t.  Despite this, we know that you are less likely to get a foot in the door with a good employer. We want to attract people with a thirst for knowledge to come and work for us for a year in return for developing skills and gaining work experience.  We hope that some of you will want to stay beyond 12 months and consider other Civil Service job opportunities.”​</a:t>
            </a:r>
          </a:p>
        </p:txBody>
      </p:sp>
      <p:sp>
        <p:nvSpPr>
          <p:cNvPr id="5" name="Rectangle 4"/>
          <p:cNvSpPr/>
          <p:nvPr/>
        </p:nvSpPr>
        <p:spPr>
          <a:xfrm>
            <a:off x="0" y="2"/>
            <a:ext cx="12192000" cy="100768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p:cNvSpPr>
            <a:spLocks noGrp="1"/>
          </p:cNvSpPr>
          <p:nvPr>
            <p:ph type="title"/>
          </p:nvPr>
        </p:nvSpPr>
        <p:spPr>
          <a:xfrm>
            <a:off x="838200" y="-136523"/>
            <a:ext cx="10515600" cy="1325563"/>
          </a:xfrm>
        </p:spPr>
        <p:txBody>
          <a:bodyPr>
            <a:normAutofit/>
          </a:bodyPr>
          <a:lstStyle/>
          <a:p>
            <a:r>
              <a:rPr lang="en-GB" sz="2800" b="1">
                <a:solidFill>
                  <a:schemeClr val="bg1"/>
                </a:solidFill>
                <a:latin typeface="Arial" panose="020B0604020202020204" pitchFamily="34" charset="0"/>
                <a:cs typeface="Arial" panose="020B0604020202020204" pitchFamily="34" charset="0"/>
              </a:rPr>
              <a:t>Why Care Leavers?</a:t>
            </a:r>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8677"/>
          <a:stretch/>
        </p:blipFill>
        <p:spPr>
          <a:xfrm>
            <a:off x="10534261" y="4013990"/>
            <a:ext cx="1414391" cy="1915792"/>
          </a:xfrm>
          <a:effectLst>
            <a:softEdge rad="25400"/>
          </a:effectLst>
        </p:spPr>
      </p:pic>
      <p:sp>
        <p:nvSpPr>
          <p:cNvPr id="3" name="TextBox 2">
            <a:extLst>
              <a:ext uri="{FF2B5EF4-FFF2-40B4-BE49-F238E27FC236}">
                <a16:creationId xmlns:a16="http://schemas.microsoft.com/office/drawing/2014/main" id="{7F359CBD-035F-48AB-8412-EF6C58CDE940}"/>
              </a:ext>
            </a:extLst>
          </p:cNvPr>
          <p:cNvSpPr txBox="1"/>
          <p:nvPr/>
        </p:nvSpPr>
        <p:spPr>
          <a:xfrm>
            <a:off x="568036" y="1090786"/>
            <a:ext cx="11055927" cy="344709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latin typeface="Arial"/>
                <a:cs typeface="Arial"/>
              </a:rPr>
              <a:t>Our Care Leaver paid Internship supports the government's aim to </a:t>
            </a:r>
            <a:r>
              <a:rPr lang="en-GB" sz="1600">
                <a:latin typeface="Arial"/>
                <a:cs typeface="Arial"/>
                <a:hlinkClick r:id="rId3"/>
              </a:rPr>
              <a:t>Keep on Caring</a:t>
            </a:r>
            <a:r>
              <a:rPr lang="en-GB" sz="1600">
                <a:latin typeface="Arial"/>
                <a:cs typeface="Arial"/>
              </a:rPr>
              <a:t> which looks at how to improve services, support and advice for care leavers. </a:t>
            </a:r>
            <a:endParaRPr lang="en-GB" sz="1600">
              <a:latin typeface="Arial" panose="020B0604020202020204" pitchFamily="34" charset="0"/>
              <a:cs typeface="Arial" panose="020B0604020202020204" pitchFamily="34" charset="0"/>
            </a:endParaRPr>
          </a:p>
          <a:p>
            <a:pPr algn="ctr"/>
            <a:endParaRPr lang="en-GB" sz="1600">
              <a:latin typeface="Arial" panose="020B0604020202020204" pitchFamily="34" charset="0"/>
              <a:cs typeface="Arial" panose="020B0604020202020204" pitchFamily="34" charset="0"/>
            </a:endParaRPr>
          </a:p>
          <a:p>
            <a:pPr algn="ctr"/>
            <a:r>
              <a:rPr lang="en-GB" sz="1600">
                <a:latin typeface="Arial"/>
                <a:cs typeface="Arial"/>
              </a:rPr>
              <a:t>We show our commitment to this and the Care Leaver Covenant by helping care leavers gain skills and work experience through a paid internship to support the transition from care to independence. All of this helps us move towards our ambition to be the most inclusive employer in the UK. </a:t>
            </a:r>
            <a:endParaRPr lang="en-GB" sz="1600">
              <a:latin typeface="Arial" panose="020B0604020202020204" pitchFamily="34" charset="0"/>
              <a:cs typeface="Arial" panose="020B0604020202020204" pitchFamily="34" charset="0"/>
            </a:endParaRPr>
          </a:p>
          <a:p>
            <a:pPr algn="ctr"/>
            <a:endParaRPr lang="en-GB" sz="1600">
              <a:latin typeface="Arial" panose="020B0604020202020204" pitchFamily="34" charset="0"/>
              <a:cs typeface="Arial" panose="020B0604020202020204" pitchFamily="34" charset="0"/>
            </a:endParaRPr>
          </a:p>
          <a:p>
            <a:pPr algn="ctr"/>
            <a:endParaRPr lang="en-US" sz="1600">
              <a:highlight>
                <a:srgbClr val="FFFF00"/>
              </a:highlight>
              <a:latin typeface="Arial" panose="020B0604020202020204" pitchFamily="34" charset="0"/>
              <a:cs typeface="Arial" panose="020B0604020202020204" pitchFamily="34" charset="0"/>
            </a:endParaRPr>
          </a:p>
          <a:p>
            <a:pPr algn="ctr"/>
            <a:r>
              <a:rPr lang="en-GB" sz="1600">
                <a:latin typeface="Arial"/>
                <a:cs typeface="Arial"/>
              </a:rPr>
              <a:t>Executive Officer posts starting salaries:     National - £21,170  London  - £27,200</a:t>
            </a:r>
          </a:p>
          <a:p>
            <a:pPr algn="ctr"/>
            <a:r>
              <a:rPr lang="en-GB" sz="1600">
                <a:latin typeface="Arial"/>
                <a:cs typeface="Arial"/>
              </a:rPr>
              <a:t>Administrative Officer starting salaries:      National- £18,514  London-   £22,638</a:t>
            </a:r>
            <a:endParaRPr lang="en-GB" sz="1600">
              <a:latin typeface="Arial" panose="020B0604020202020204" pitchFamily="34" charset="0"/>
              <a:cs typeface="Arial" panose="020B0604020202020204" pitchFamily="34" charset="0"/>
            </a:endParaRPr>
          </a:p>
          <a:p>
            <a:pPr algn="ctr"/>
            <a:endParaRPr lang="en-GB" sz="1600">
              <a:latin typeface="Arial" panose="020B0604020202020204" pitchFamily="34" charset="0"/>
              <a:cs typeface="Arial" panose="020B0604020202020204" pitchFamily="34" charset="0"/>
            </a:endParaRPr>
          </a:p>
          <a:p>
            <a:pPr algn="ctr"/>
            <a:r>
              <a:rPr lang="en-GB" sz="2400">
                <a:latin typeface="Arial"/>
                <a:cs typeface="Arial"/>
              </a:rPr>
              <a:t>No qualifications are required for this internship.</a:t>
            </a:r>
          </a:p>
          <a:p>
            <a:pPr algn="ctr"/>
            <a:endParaRPr lang="en-GB">
              <a:latin typeface="Arial"/>
              <a:cs typeface="Arial"/>
            </a:endParaRPr>
          </a:p>
        </p:txBody>
      </p:sp>
      <p:sp>
        <p:nvSpPr>
          <p:cNvPr id="4" name="TextBox 3">
            <a:extLst>
              <a:ext uri="{FF2B5EF4-FFF2-40B4-BE49-F238E27FC236}">
                <a16:creationId xmlns:a16="http://schemas.microsoft.com/office/drawing/2014/main" id="{0605AB29-3DD8-44A5-8298-508B5C6D6670}"/>
              </a:ext>
            </a:extLst>
          </p:cNvPr>
          <p:cNvSpPr txBox="1"/>
          <p:nvPr/>
        </p:nvSpPr>
        <p:spPr>
          <a:xfrm>
            <a:off x="7376554" y="5926776"/>
            <a:ext cx="4663044" cy="55399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i="1"/>
              <a:t>Holly Milikouris</a:t>
            </a:r>
            <a:endParaRPr lang="en-GB" i="1">
              <a:cs typeface="Calibri"/>
            </a:endParaRPr>
          </a:p>
          <a:p>
            <a:pPr algn="r"/>
            <a:r>
              <a:rPr lang="en-GB" sz="1200" i="1"/>
              <a:t>Head of Recruitment, Department for Education</a:t>
            </a:r>
            <a:endParaRPr lang="en-US" sz="1200">
              <a:cs typeface="Calibri"/>
            </a:endParaRPr>
          </a:p>
        </p:txBody>
      </p:sp>
    </p:spTree>
    <p:extLst>
      <p:ext uri="{BB962C8B-B14F-4D97-AF65-F5344CB8AC3E}">
        <p14:creationId xmlns:p14="http://schemas.microsoft.com/office/powerpoint/2010/main" val="1360630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
            <a:ext cx="12192000" cy="100768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p:cNvSpPr>
            <a:spLocks noGrp="1"/>
          </p:cNvSpPr>
          <p:nvPr>
            <p:ph type="title"/>
          </p:nvPr>
        </p:nvSpPr>
        <p:spPr>
          <a:xfrm>
            <a:off x="838200" y="-136523"/>
            <a:ext cx="10515600" cy="1325563"/>
          </a:xfrm>
        </p:spPr>
        <p:txBody>
          <a:bodyPr>
            <a:normAutofit/>
          </a:bodyPr>
          <a:lstStyle/>
          <a:p>
            <a:r>
              <a:rPr lang="en-GB" sz="2800" b="1">
                <a:solidFill>
                  <a:schemeClr val="bg1"/>
                </a:solidFill>
                <a:latin typeface="Arial" panose="020B0604020202020204" pitchFamily="34" charset="0"/>
                <a:cs typeface="Arial" panose="020B0604020202020204" pitchFamily="34" charset="0"/>
              </a:rPr>
              <a:t>Can I Apply? </a:t>
            </a:r>
          </a:p>
        </p:txBody>
      </p:sp>
      <p:sp>
        <p:nvSpPr>
          <p:cNvPr id="3" name="Content Placeholder 2"/>
          <p:cNvSpPr>
            <a:spLocks noGrp="1"/>
          </p:cNvSpPr>
          <p:nvPr>
            <p:ph idx="1"/>
          </p:nvPr>
        </p:nvSpPr>
        <p:spPr>
          <a:xfrm>
            <a:off x="152400" y="1241425"/>
            <a:ext cx="10972800" cy="5375275"/>
          </a:xfrm>
        </p:spPr>
        <p:txBody>
          <a:bodyPr vert="horz" lIns="91440" tIns="45720" rIns="91440" bIns="45720" rtlCol="0" anchor="t">
            <a:normAutofit/>
          </a:bodyPr>
          <a:lstStyle/>
          <a:p>
            <a:pPr marL="0" indent="0">
              <a:buNone/>
            </a:pPr>
            <a:r>
              <a:rPr lang="en-GB" sz="2400">
                <a:latin typeface="Arial"/>
                <a:cs typeface="Arial"/>
              </a:rPr>
              <a:t>To be eligible to apply for the scheme you need to meet the following criteria:</a:t>
            </a:r>
            <a:endParaRPr lang="en-US">
              <a:latin typeface="Arial"/>
              <a:cs typeface="Arial"/>
            </a:endParaRPr>
          </a:p>
          <a:p>
            <a:pPr marL="685165" lvl="1" indent="-227965">
              <a:lnSpc>
                <a:spcPct val="100000"/>
              </a:lnSpc>
              <a:spcBef>
                <a:spcPts val="1200"/>
              </a:spcBef>
              <a:buFont typeface="Wingdings" panose="05000000000000000000" pitchFamily="2" charset="2"/>
              <a:buChar char="ü"/>
            </a:pPr>
            <a:endParaRPr lang="en-GB" sz="2000">
              <a:latin typeface="Arial"/>
              <a:cs typeface="Arial"/>
            </a:endParaRPr>
          </a:p>
          <a:p>
            <a:pPr marL="685165" lvl="1" indent="-227965">
              <a:lnSpc>
                <a:spcPct val="100000"/>
              </a:lnSpc>
              <a:spcBef>
                <a:spcPts val="1200"/>
              </a:spcBef>
              <a:buFont typeface="Wingdings" panose="05000000000000000000" pitchFamily="2" charset="2"/>
              <a:buChar char="ü"/>
            </a:pPr>
            <a:r>
              <a:rPr lang="en-GB" sz="2000">
                <a:latin typeface="Arial"/>
                <a:cs typeface="Arial"/>
              </a:rPr>
              <a:t>Aged between 18 and 30 </a:t>
            </a:r>
            <a:r>
              <a:rPr lang="en-GB" sz="1600">
                <a:latin typeface="Arial"/>
                <a:cs typeface="Arial"/>
              </a:rPr>
              <a:t>(as of 31st December 2021)</a:t>
            </a:r>
            <a:endParaRPr lang="en-GB"/>
          </a:p>
          <a:p>
            <a:pPr marL="457200" lvl="1" indent="0">
              <a:lnSpc>
                <a:spcPct val="100000"/>
              </a:lnSpc>
              <a:spcBef>
                <a:spcPts val="1200"/>
              </a:spcBef>
              <a:buNone/>
            </a:pPr>
            <a:endParaRPr lang="en-GB" sz="2000">
              <a:latin typeface="Arial"/>
              <a:cs typeface="Arial"/>
            </a:endParaRPr>
          </a:p>
          <a:p>
            <a:pPr marL="685165" lvl="1" indent="-227965">
              <a:lnSpc>
                <a:spcPct val="100000"/>
              </a:lnSpc>
              <a:spcBef>
                <a:spcPts val="1200"/>
              </a:spcBef>
              <a:buFont typeface="Wingdings" panose="05000000000000000000" pitchFamily="2" charset="2"/>
              <a:buChar char="ü"/>
            </a:pPr>
            <a:r>
              <a:rPr lang="en-GB" sz="2000">
                <a:latin typeface="Arial"/>
                <a:cs typeface="Arial"/>
              </a:rPr>
              <a:t>Qualified for a leaving care support package when you left care.</a:t>
            </a:r>
            <a:endParaRPr lang="en-GB">
              <a:latin typeface="Arial"/>
              <a:cs typeface="Arial"/>
            </a:endParaRPr>
          </a:p>
          <a:p>
            <a:pPr marL="457200" lvl="1" indent="0">
              <a:lnSpc>
                <a:spcPct val="100000"/>
              </a:lnSpc>
              <a:spcBef>
                <a:spcPts val="1200"/>
              </a:spcBef>
              <a:buNone/>
            </a:pPr>
            <a:r>
              <a:rPr lang="en-GB" sz="1800">
                <a:latin typeface="Arial"/>
                <a:cs typeface="Arial"/>
              </a:rPr>
              <a:t>To qualify for leaving care support, you must have been in care for a minimum of 13 weeks, some of which must have been after your 16th birthday’.  Those who are invited to interview will be asked to provide a reference who can confirm their care leaver status. This could be their personal adviser, a member of their local authority or a named contact in their supporting organisation.</a:t>
            </a:r>
          </a:p>
          <a:p>
            <a:pPr marL="685165" lvl="1" indent="-227965">
              <a:lnSpc>
                <a:spcPct val="100000"/>
              </a:lnSpc>
              <a:spcBef>
                <a:spcPts val="1200"/>
              </a:spcBef>
              <a:buFont typeface="Wingdings" panose="020B0604020202020204" pitchFamily="34" charset="0"/>
              <a:buChar char="ü"/>
            </a:pPr>
            <a:r>
              <a:rPr lang="en-GB" sz="1800">
                <a:latin typeface="Arial"/>
                <a:cs typeface="Arial"/>
              </a:rPr>
              <a:t>Satisfied the Civil Service Nationality Requirements. </a:t>
            </a:r>
            <a:r>
              <a:rPr lang="en-GB" sz="1800">
                <a:latin typeface="Arial"/>
                <a:ea typeface="+mn-lt"/>
                <a:cs typeface="Arial"/>
              </a:rPr>
              <a:t>  </a:t>
            </a:r>
            <a:r>
              <a:rPr lang="en-GB" sz="1800">
                <a:ea typeface="+mn-lt"/>
                <a:cs typeface="+mn-lt"/>
                <a:hlinkClick r:id="rId2"/>
              </a:rPr>
              <a:t>Nationality rules - GOV.UK (www.gov.uk)</a:t>
            </a:r>
            <a:endParaRPr lang="en-GB" sz="1800">
              <a:latin typeface="Arial" panose="020B0604020202020204" pitchFamily="34" charset="0"/>
              <a:ea typeface="+mn-lt"/>
              <a:cs typeface="Arial" panose="020B0604020202020204" pitchFamily="34" charset="0"/>
            </a:endParaRPr>
          </a:p>
          <a:p>
            <a:pPr marL="457200" lvl="1" indent="0">
              <a:lnSpc>
                <a:spcPct val="100000"/>
              </a:lnSpc>
              <a:spcBef>
                <a:spcPts val="1200"/>
              </a:spcBef>
              <a:buNone/>
            </a:pPr>
            <a:endParaRPr lang="en-GB" sz="2000">
              <a:latin typeface="Arial" panose="020B0604020202020204" pitchFamily="34" charset="0"/>
              <a:cs typeface="Arial" panose="020B0604020202020204" pitchFamily="34" charset="0"/>
            </a:endParaRPr>
          </a:p>
          <a:p>
            <a:pPr marL="685165" lvl="1" indent="-227965">
              <a:buFont typeface="Wingdings" panose="020B0604020202020204" pitchFamily="34" charset="0"/>
              <a:buChar char="ü"/>
            </a:pPr>
            <a:r>
              <a:rPr lang="en-GB" sz="2000">
                <a:latin typeface="Arial"/>
                <a:cs typeface="Arial"/>
              </a:rPr>
              <a:t>No qualifications required</a:t>
            </a:r>
            <a:endParaRPr lang="en-GB">
              <a:latin typeface="Arial"/>
              <a:cs typeface="Arial"/>
            </a:endParaRPr>
          </a:p>
        </p:txBody>
      </p:sp>
    </p:spTree>
    <p:extLst>
      <p:ext uri="{BB962C8B-B14F-4D97-AF65-F5344CB8AC3E}">
        <p14:creationId xmlns:p14="http://schemas.microsoft.com/office/powerpoint/2010/main" val="2580524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
            <a:ext cx="12192000" cy="100768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p:cNvSpPr>
            <a:spLocks noGrp="1"/>
          </p:cNvSpPr>
          <p:nvPr>
            <p:ph type="title"/>
          </p:nvPr>
        </p:nvSpPr>
        <p:spPr>
          <a:xfrm>
            <a:off x="838200" y="-136523"/>
            <a:ext cx="10515600" cy="1325563"/>
          </a:xfrm>
        </p:spPr>
        <p:txBody>
          <a:bodyPr>
            <a:normAutofit/>
          </a:bodyPr>
          <a:lstStyle/>
          <a:p>
            <a:r>
              <a:rPr lang="en-GB" sz="2800" b="1">
                <a:solidFill>
                  <a:schemeClr val="bg1"/>
                </a:solidFill>
                <a:latin typeface="Arial" panose="020B0604020202020204" pitchFamily="34" charset="0"/>
                <a:cs typeface="Arial" panose="020B0604020202020204" pitchFamily="34" charset="0"/>
              </a:rPr>
              <a:t>What is the role?</a:t>
            </a: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152399" y="1253866"/>
            <a:ext cx="11752217" cy="4642964"/>
          </a:xfrm>
        </p:spPr>
        <p:txBody>
          <a:bodyPr vert="horz" lIns="91440" tIns="45720" rIns="91440" bIns="45720" rtlCol="0" anchor="t">
            <a:noAutofit/>
          </a:bodyPr>
          <a:lstStyle/>
          <a:p>
            <a:pPr marL="0" indent="0">
              <a:buNone/>
            </a:pPr>
            <a:r>
              <a:rPr lang="en-GB" sz="1700">
                <a:latin typeface="Arial" panose="020B0604020202020204" pitchFamily="34" charset="0"/>
                <a:cs typeface="Arial" panose="020B0604020202020204" pitchFamily="34" charset="0"/>
              </a:rPr>
              <a:t>You will provide administrative support to your assigned department, helping them to achieve their objectives. </a:t>
            </a:r>
            <a:endParaRPr lang="en-US" sz="1700">
              <a:latin typeface="Arial"/>
              <a:cs typeface="Arial"/>
            </a:endParaRPr>
          </a:p>
          <a:p>
            <a:pPr marL="0" indent="0">
              <a:buNone/>
            </a:pPr>
            <a:endParaRPr lang="en-GB" sz="1000">
              <a:latin typeface="Arial" panose="020B0604020202020204" pitchFamily="34" charset="0"/>
              <a:cs typeface="Arial" panose="020B0604020202020204" pitchFamily="34" charset="0"/>
            </a:endParaRPr>
          </a:p>
          <a:p>
            <a:pPr marL="0" indent="0">
              <a:buNone/>
            </a:pPr>
            <a:r>
              <a:rPr lang="en-GB" sz="1700">
                <a:latin typeface="Arial" panose="020B0604020202020204" pitchFamily="34" charset="0"/>
                <a:cs typeface="Arial" panose="020B0604020202020204" pitchFamily="34" charset="0"/>
              </a:rPr>
              <a:t>Tasks will vary depending on the placement, but you will be involved in problem solving, business planning and policymaking, at the very highest levels of government. You’ll usually work within a supportive team structure, under the direction of relevant team leaders. You may also hold individual responsibility for pieces of work within a programme or project</a:t>
            </a:r>
          </a:p>
          <a:p>
            <a:pPr marL="0" indent="0">
              <a:buNone/>
            </a:pPr>
            <a:endParaRPr lang="en-GB" sz="1700">
              <a:latin typeface="Arial" panose="020B0604020202020204" pitchFamily="34" charset="0"/>
              <a:cs typeface="Arial" panose="020B0604020202020204" pitchFamily="34" charset="0"/>
            </a:endParaRPr>
          </a:p>
          <a:p>
            <a:pPr marL="0" indent="0">
              <a:buNone/>
            </a:pPr>
            <a:endParaRPr lang="en-GB" sz="1700">
              <a:latin typeface="Arial" panose="020B0604020202020204" pitchFamily="34" charset="0"/>
              <a:cs typeface="Arial" panose="020B0604020202020204" pitchFamily="34" charset="0"/>
            </a:endParaRPr>
          </a:p>
          <a:p>
            <a:pPr marL="0" indent="0">
              <a:buNone/>
            </a:pPr>
            <a:endParaRPr lang="en-GB" sz="1700">
              <a:latin typeface="Arial" panose="020B0604020202020204" pitchFamily="34" charset="0"/>
              <a:cs typeface="Arial" panose="020B0604020202020204" pitchFamily="34" charset="0"/>
            </a:endParaRPr>
          </a:p>
          <a:p>
            <a:pPr marL="0" indent="0">
              <a:buNone/>
            </a:pPr>
            <a:endParaRPr lang="en-GB" sz="1700">
              <a:latin typeface="Arial" panose="020B0604020202020204" pitchFamily="34" charset="0"/>
              <a:cs typeface="Arial" panose="020B0604020202020204" pitchFamily="34" charset="0"/>
            </a:endParaRPr>
          </a:p>
          <a:p>
            <a:pPr marL="0" indent="0">
              <a:buNone/>
            </a:pPr>
            <a:endParaRPr lang="en-GB" sz="1700">
              <a:latin typeface="Arial" panose="020B0604020202020204" pitchFamily="34" charset="0"/>
              <a:cs typeface="Arial" panose="020B0604020202020204" pitchFamily="34" charset="0"/>
            </a:endParaRPr>
          </a:p>
          <a:p>
            <a:pPr marL="0" indent="0">
              <a:buNone/>
            </a:pPr>
            <a:endParaRPr lang="en-GB" sz="1700">
              <a:latin typeface="Arial" panose="020B0604020202020204" pitchFamily="34" charset="0"/>
              <a:cs typeface="Arial" panose="020B0604020202020204" pitchFamily="34" charset="0"/>
            </a:endParaRPr>
          </a:p>
          <a:p>
            <a:pPr marL="0" indent="0">
              <a:buNone/>
            </a:pPr>
            <a:endParaRPr lang="en-GB" sz="200">
              <a:latin typeface="Arial" panose="020B0604020202020204" pitchFamily="34" charset="0"/>
              <a:cs typeface="Arial" panose="020B0604020202020204" pitchFamily="34" charset="0"/>
            </a:endParaRPr>
          </a:p>
          <a:p>
            <a:pPr marL="0" indent="0">
              <a:buNone/>
            </a:pPr>
            <a:r>
              <a:rPr lang="en-GB" sz="1700">
                <a:latin typeface="Arial" panose="020B0604020202020204" pitchFamily="34" charset="0"/>
                <a:cs typeface="Arial" panose="020B0604020202020204" pitchFamily="34" charset="0"/>
              </a:rPr>
              <a:t>Good communication and organisational skills will be used in your everyday work. You may be asked to take your own initiative with minimal supervision, knowing when to seek help. You will take ownership identifying priorities, resolving issues and able to operate with tact and diplomacy to secure the most effective outcome. </a:t>
            </a:r>
            <a:endParaRPr lang="en-GB" sz="1700">
              <a:latin typeface="Arial"/>
              <a:cs typeface="Arial"/>
            </a:endParaRPr>
          </a:p>
          <a:p>
            <a:pPr marL="0" indent="0">
              <a:buNone/>
            </a:pPr>
            <a:endParaRPr lang="en-GB" sz="170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8D0FEA1-DF8E-426C-A6BC-6726FF7FD39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404180" y="2943365"/>
            <a:ext cx="3097764" cy="2063511"/>
          </a:xfrm>
          <a:prstGeom prst="rect">
            <a:avLst/>
          </a:prstGeom>
          <a:effectLst>
            <a:softEdge rad="25400"/>
          </a:effectLst>
        </p:spPr>
      </p:pic>
      <p:pic>
        <p:nvPicPr>
          <p:cNvPr id="6" name="Picture 5">
            <a:extLst>
              <a:ext uri="{FF2B5EF4-FFF2-40B4-BE49-F238E27FC236}">
                <a16:creationId xmlns:a16="http://schemas.microsoft.com/office/drawing/2014/main" id="{3EC98945-3419-46A9-A3E4-EFC2BB49CA2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652834" y="2943366"/>
            <a:ext cx="2751346" cy="2063510"/>
          </a:xfrm>
          <a:prstGeom prst="rect">
            <a:avLst/>
          </a:prstGeom>
          <a:effectLst>
            <a:softEdge rad="25400"/>
          </a:effectLst>
        </p:spPr>
      </p:pic>
      <p:pic>
        <p:nvPicPr>
          <p:cNvPr id="7" name="Picture 6">
            <a:extLst>
              <a:ext uri="{FF2B5EF4-FFF2-40B4-BE49-F238E27FC236}">
                <a16:creationId xmlns:a16="http://schemas.microsoft.com/office/drawing/2014/main" id="{268B09E0-09DA-42D4-99B6-8956AF299B1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66076" y="2937476"/>
            <a:ext cx="3686758" cy="2075288"/>
          </a:xfrm>
          <a:prstGeom prst="rect">
            <a:avLst/>
          </a:prstGeom>
          <a:effectLst>
            <a:softEdge rad="25400"/>
          </a:effectLst>
        </p:spPr>
      </p:pic>
    </p:spTree>
    <p:extLst>
      <p:ext uri="{BB962C8B-B14F-4D97-AF65-F5344CB8AC3E}">
        <p14:creationId xmlns:p14="http://schemas.microsoft.com/office/powerpoint/2010/main" val="2841929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
            <a:ext cx="12192000" cy="100768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p:cNvSpPr>
            <a:spLocks noGrp="1"/>
          </p:cNvSpPr>
          <p:nvPr>
            <p:ph type="title"/>
          </p:nvPr>
        </p:nvSpPr>
        <p:spPr>
          <a:xfrm>
            <a:off x="838200" y="-136523"/>
            <a:ext cx="10515600" cy="1325563"/>
          </a:xfrm>
        </p:spPr>
        <p:txBody>
          <a:bodyPr>
            <a:normAutofit/>
          </a:bodyPr>
          <a:lstStyle/>
          <a:p>
            <a:r>
              <a:rPr lang="en-GB" sz="2800" b="1">
                <a:solidFill>
                  <a:schemeClr val="bg1"/>
                </a:solidFill>
                <a:latin typeface="Arial" panose="020B0604020202020204" pitchFamily="34" charset="0"/>
                <a:cs typeface="Arial" panose="020B0604020202020204" pitchFamily="34" charset="0"/>
              </a:rPr>
              <a:t>Application form guidance</a:t>
            </a:r>
          </a:p>
        </p:txBody>
      </p:sp>
      <p:sp>
        <p:nvSpPr>
          <p:cNvPr id="6" name="Rectangle 5"/>
          <p:cNvSpPr/>
          <p:nvPr/>
        </p:nvSpPr>
        <p:spPr>
          <a:xfrm>
            <a:off x="186612" y="1144214"/>
            <a:ext cx="11818775" cy="4642168"/>
          </a:xfrm>
          <a:prstGeom prst="rect">
            <a:avLst/>
          </a:prstGeom>
        </p:spPr>
        <p:txBody>
          <a:bodyPr wrap="square" lIns="91440" tIns="45720" rIns="91440" bIns="45720" anchor="t">
            <a:spAutoFit/>
          </a:bodyPr>
          <a:lstStyle/>
          <a:p>
            <a:pPr>
              <a:lnSpc>
                <a:spcPct val="107000"/>
              </a:lnSpc>
              <a:spcAft>
                <a:spcPts val="800"/>
              </a:spcAft>
            </a:pPr>
            <a:r>
              <a:rPr lang="en-GB" sz="1600" dirty="0">
                <a:latin typeface="Arial"/>
                <a:ea typeface="Times New Roman" panose="02020603050405020304" pitchFamily="18" charset="0"/>
                <a:cs typeface="Arial"/>
              </a:rPr>
              <a:t>You will complete an online application form, which will ask you to provide a personal statement telling us how you have demonstrated the following skills (500 words max): </a:t>
            </a:r>
            <a:endParaRPr lang="en-GB" sz="1600" dirty="0">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800"/>
              </a:spcAft>
            </a:pPr>
            <a:endParaRPr lang="en-GB" sz="1600" dirty="0">
              <a:latin typeface="Arial"/>
              <a:ea typeface="+mn-lt"/>
              <a:cs typeface="Arial"/>
            </a:endParaRPr>
          </a:p>
          <a:p>
            <a:pPr>
              <a:lnSpc>
                <a:spcPct val="107000"/>
              </a:lnSpc>
              <a:spcAft>
                <a:spcPts val="800"/>
              </a:spcAft>
            </a:pPr>
            <a:r>
              <a:rPr lang="en-GB" sz="1600" dirty="0">
                <a:latin typeface="Arial"/>
                <a:ea typeface="+mn-lt"/>
                <a:cs typeface="+mn-lt"/>
              </a:rPr>
              <a:t>                   •Using computer packages. E.g., Microsoft Word, PowerPoint and Excel.</a:t>
            </a:r>
            <a:br>
              <a:rPr lang="en-GB" sz="1600" dirty="0">
                <a:latin typeface="Arial"/>
                <a:ea typeface="+mn-lt"/>
                <a:cs typeface="+mn-lt"/>
              </a:rPr>
            </a:br>
            <a:r>
              <a:rPr lang="en-GB" sz="1600" dirty="0">
                <a:latin typeface="Arial"/>
                <a:ea typeface="+mn-lt"/>
                <a:cs typeface="+mn-lt"/>
              </a:rPr>
              <a:t>                   • Communicating with people. Speaking to them over the telephone, face to face and using written communication.</a:t>
            </a:r>
            <a:br>
              <a:rPr lang="en-GB" sz="1600" dirty="0">
                <a:latin typeface="Arial"/>
                <a:ea typeface="+mn-lt"/>
                <a:cs typeface="+mn-lt"/>
              </a:rPr>
            </a:br>
            <a:r>
              <a:rPr lang="en-GB" sz="1600" dirty="0">
                <a:latin typeface="Arial"/>
                <a:ea typeface="+mn-lt"/>
                <a:cs typeface="+mn-lt"/>
              </a:rPr>
              <a:t>                   •Showcasing good organisational skills.</a:t>
            </a:r>
            <a:br>
              <a:rPr lang="en-GB" sz="1600" dirty="0">
                <a:latin typeface="Arial"/>
                <a:ea typeface="+mn-lt"/>
                <a:cs typeface="+mn-lt"/>
              </a:rPr>
            </a:br>
            <a:r>
              <a:rPr lang="en-GB" sz="1600" dirty="0">
                <a:latin typeface="Arial"/>
                <a:ea typeface="+mn-lt"/>
                <a:cs typeface="+mn-lt"/>
              </a:rPr>
              <a:t>                   •Ability to prioritise workloads.</a:t>
            </a:r>
            <a:br>
              <a:rPr lang="en-GB" sz="1600" dirty="0">
                <a:latin typeface="Arial"/>
                <a:ea typeface="+mn-lt"/>
                <a:cs typeface="+mn-lt"/>
              </a:rPr>
            </a:br>
            <a:endParaRPr lang="en-GB" sz="1600" dirty="0">
              <a:latin typeface="Arial"/>
              <a:ea typeface="+mn-lt"/>
              <a:cs typeface="+mn-lt"/>
            </a:endParaRPr>
          </a:p>
          <a:p>
            <a:pPr>
              <a:lnSpc>
                <a:spcPct val="107000"/>
              </a:lnSpc>
              <a:spcAft>
                <a:spcPts val="800"/>
              </a:spcAft>
            </a:pPr>
            <a:endParaRPr lang="en-GB" sz="1600" dirty="0">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800"/>
              </a:spcAft>
            </a:pPr>
            <a:r>
              <a:rPr lang="en-GB" sz="1600" dirty="0">
                <a:latin typeface="Arial"/>
                <a:ea typeface="Times New Roman" panose="02020603050405020304" pitchFamily="18" charset="0"/>
                <a:cs typeface="Arial"/>
              </a:rPr>
              <a:t>You could think about occasions when you have previously demonstrated these skills. This might be at work or somewhere like work experience, volunteering or in connection with a hobby. Do not assume we will know or understand the situation you were facing, you need to make sure it is clear how your example meets these skills.</a:t>
            </a:r>
          </a:p>
          <a:p>
            <a:pPr>
              <a:lnSpc>
                <a:spcPct val="107000"/>
              </a:lnSpc>
              <a:spcAft>
                <a:spcPts val="800"/>
              </a:spcAft>
            </a:pPr>
            <a:r>
              <a:rPr lang="en-GB" sz="1600" dirty="0">
                <a:latin typeface="Arial"/>
                <a:cs typeface="Arial"/>
              </a:rPr>
              <a:t>We will provide you feedback on your application and interview.</a:t>
            </a:r>
          </a:p>
          <a:p>
            <a:pPr>
              <a:lnSpc>
                <a:spcPct val="107000"/>
              </a:lnSpc>
              <a:spcAft>
                <a:spcPts val="800"/>
              </a:spcAft>
            </a:pPr>
            <a:endParaRPr lang="en-GB" sz="800">
              <a:latin typeface="Arial" panose="020B0604020202020204" pitchFamily="34" charset="0"/>
              <a:cs typeface="Arial" panose="020B0604020202020204" pitchFamily="34" charset="0"/>
            </a:endParaRPr>
          </a:p>
          <a:p>
            <a:pPr algn="ctr">
              <a:lnSpc>
                <a:spcPct val="107000"/>
              </a:lnSpc>
              <a:spcAft>
                <a:spcPts val="800"/>
              </a:spcAft>
            </a:pPr>
            <a:endParaRPr lang="en-GB">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7321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
            <a:ext cx="12192000" cy="100768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p:cNvSpPr>
            <a:spLocks noGrp="1"/>
          </p:cNvSpPr>
          <p:nvPr>
            <p:ph type="title"/>
          </p:nvPr>
        </p:nvSpPr>
        <p:spPr>
          <a:xfrm>
            <a:off x="838200" y="-136523"/>
            <a:ext cx="10515600" cy="1325563"/>
          </a:xfrm>
        </p:spPr>
        <p:txBody>
          <a:bodyPr>
            <a:normAutofit/>
          </a:bodyPr>
          <a:lstStyle/>
          <a:p>
            <a:r>
              <a:rPr lang="en-GB" sz="2800" b="1">
                <a:solidFill>
                  <a:schemeClr val="bg1"/>
                </a:solidFill>
                <a:latin typeface="Arial" panose="020B0604020202020204" pitchFamily="34" charset="0"/>
                <a:cs typeface="Arial" panose="020B0604020202020204" pitchFamily="34" charset="0"/>
              </a:rPr>
              <a:t>Interview guidance</a:t>
            </a:r>
          </a:p>
        </p:txBody>
      </p:sp>
      <p:sp>
        <p:nvSpPr>
          <p:cNvPr id="6" name="Rectangle 5"/>
          <p:cNvSpPr/>
          <p:nvPr/>
        </p:nvSpPr>
        <p:spPr>
          <a:xfrm>
            <a:off x="186612" y="1205025"/>
            <a:ext cx="11818775" cy="3813160"/>
          </a:xfrm>
          <a:prstGeom prst="rect">
            <a:avLst/>
          </a:prstGeom>
        </p:spPr>
        <p:txBody>
          <a:bodyPr wrap="square" lIns="91440" tIns="45720" rIns="91440" bIns="45720" anchor="t">
            <a:spAutoFit/>
          </a:bodyPr>
          <a:lstStyle/>
          <a:p>
            <a:r>
              <a:rPr lang="en-GB" dirty="0"/>
              <a:t>If you are successful at application stage, you will be invited to a video interview. The purpose of the interview is to assess your suitability for the role. It will usually last about 30 minutes.</a:t>
            </a:r>
          </a:p>
          <a:p>
            <a:endParaRPr lang="en-GB"/>
          </a:p>
          <a:p>
            <a:r>
              <a:rPr lang="en-GB" u="sng" dirty="0"/>
              <a:t>Interview Questions</a:t>
            </a:r>
            <a:endParaRPr lang="en-GB" dirty="0"/>
          </a:p>
          <a:p>
            <a:pPr lvl="1"/>
            <a:r>
              <a:rPr lang="en-GB" dirty="0"/>
              <a:t>We will ask questions to give you the opportunity to talk us through occasions when you have used some of these skills and to assess your experience.</a:t>
            </a:r>
            <a:endParaRPr lang="en-GB" dirty="0">
              <a:cs typeface="Calibri"/>
            </a:endParaRPr>
          </a:p>
          <a:p>
            <a:pPr lvl="1"/>
            <a:endParaRPr lang="en-GB" dirty="0"/>
          </a:p>
          <a:p>
            <a:r>
              <a:rPr lang="en-GB" dirty="0"/>
              <a:t> </a:t>
            </a:r>
            <a:br>
              <a:rPr lang="en-GB" dirty="0"/>
            </a:br>
            <a:br>
              <a:rPr lang="en-GB" dirty="0"/>
            </a:br>
            <a:endParaRPr lang="en-GB" dirty="0"/>
          </a:p>
          <a:p>
            <a:r>
              <a:rPr lang="en-GB" dirty="0"/>
              <a:t>We will provide you feedback on your application and interview.</a:t>
            </a:r>
            <a:endParaRPr lang="en-GB" dirty="0">
              <a:cs typeface="Calibri"/>
            </a:endParaRPr>
          </a:p>
          <a:p>
            <a:pPr>
              <a:lnSpc>
                <a:spcPct val="107000"/>
              </a:lnSpc>
              <a:spcAft>
                <a:spcPts val="800"/>
              </a:spcAft>
            </a:pPr>
            <a:endParaRPr lang="en-GB">
              <a:latin typeface="Arial" panose="020B0604020202020204" pitchFamily="34" charset="0"/>
              <a:ea typeface="Times New Roman" panose="02020603050405020304" pitchFamily="18" charset="0"/>
              <a:cs typeface="Times New Roman" panose="02020603050405020304" pitchFamily="18" charset="0"/>
              <a:hlinkClick r:id="rId2"/>
            </a:endParaRPr>
          </a:p>
          <a:p>
            <a:pPr algn="ctr">
              <a:lnSpc>
                <a:spcPct val="107000"/>
              </a:lnSpc>
              <a:spcAft>
                <a:spcPts val="800"/>
              </a:spcAft>
            </a:pPr>
            <a:endParaRPr lang="en-GB">
              <a:latin typeface="Arial"/>
              <a:ea typeface="Times New Roman" panose="02020603050405020304" pitchFamily="18" charset="0"/>
              <a:cs typeface="Times New Roman"/>
            </a:endParaRPr>
          </a:p>
        </p:txBody>
      </p:sp>
    </p:spTree>
    <p:extLst>
      <p:ext uri="{BB962C8B-B14F-4D97-AF65-F5344CB8AC3E}">
        <p14:creationId xmlns:p14="http://schemas.microsoft.com/office/powerpoint/2010/main" val="2799491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
            <a:ext cx="12192000" cy="100768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p:cNvSpPr>
            <a:spLocks noGrp="1"/>
          </p:cNvSpPr>
          <p:nvPr>
            <p:ph type="title"/>
          </p:nvPr>
        </p:nvSpPr>
        <p:spPr>
          <a:xfrm>
            <a:off x="838200" y="-136523"/>
            <a:ext cx="10515600" cy="1325563"/>
          </a:xfrm>
        </p:spPr>
        <p:txBody>
          <a:bodyPr>
            <a:normAutofit/>
          </a:bodyPr>
          <a:lstStyle/>
          <a:p>
            <a:r>
              <a:rPr lang="en-GB" sz="2800" b="1">
                <a:solidFill>
                  <a:schemeClr val="bg1"/>
                </a:solidFill>
                <a:latin typeface="Arial"/>
                <a:cs typeface="Arial"/>
              </a:rPr>
              <a:t>Hear from some of our Care Leaver Interns</a:t>
            </a:r>
          </a:p>
        </p:txBody>
      </p:sp>
      <p:sp>
        <p:nvSpPr>
          <p:cNvPr id="3" name="Rounded Rectangle 2"/>
          <p:cNvSpPr/>
          <p:nvPr/>
        </p:nvSpPr>
        <p:spPr>
          <a:xfrm>
            <a:off x="1987421" y="4151578"/>
            <a:ext cx="10145026" cy="21739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400">
                <a:latin typeface="Arial"/>
                <a:ea typeface="+mn-lt"/>
                <a:cs typeface="+mn-lt"/>
              </a:rPr>
              <a:t>  </a:t>
            </a:r>
            <a:endParaRPr lang="en-US" sz="1400">
              <a:latin typeface="Arial"/>
              <a:cs typeface="Arial"/>
            </a:endParaRPr>
          </a:p>
          <a:p>
            <a:r>
              <a:rPr lang="en-GB" sz="1400">
                <a:latin typeface="Arial"/>
                <a:ea typeface="+mn-lt"/>
                <a:cs typeface="+mn-lt"/>
              </a:rPr>
              <a:t>“I work within the Secretariat at Border Force Heathrow; my time here so far has been nothing short of exceptional. I partake in a wide variety of work from handling public complaints, MPs/Lord’s correspondence, media enquiries, as well as producing and cascading global communications. I am also the primary Officer responsible for Rewards &amp; Recognition at Border Force Heathrow, and I am now training to be a Designated Signatory to escort visitor's airside at the airport as well as upskilling with cameras &amp; media equipment to produce videos and photography for the business. I have met so many amazing individuals and get to work very closely with Assistant Directors, Deputy Directors and the Regional Director. Working so well within this team has even enabled me to receive a permanent offer of employment to stay with my team!”  </a:t>
            </a:r>
            <a:r>
              <a:rPr lang="en-GB" sz="1400" b="1">
                <a:latin typeface="Arial"/>
                <a:ea typeface="+mn-lt"/>
                <a:cs typeface="+mn-lt"/>
              </a:rPr>
              <a:t>Joseph - Border Force Office</a:t>
            </a:r>
            <a:r>
              <a:rPr lang="en-GB" sz="1400">
                <a:latin typeface="Arial"/>
                <a:ea typeface="+mn-lt"/>
                <a:cs typeface="+mn-lt"/>
              </a:rPr>
              <a:t>r- Home office</a:t>
            </a:r>
            <a:endParaRPr lang="en-GB" sz="1400">
              <a:latin typeface="Arial"/>
              <a:cs typeface="Arial"/>
            </a:endParaRPr>
          </a:p>
          <a:p>
            <a:pPr algn="ctr"/>
            <a:endParaRPr lang="en-GB" sz="1600">
              <a:cs typeface="Calibri"/>
            </a:endParaRPr>
          </a:p>
        </p:txBody>
      </p:sp>
      <p:sp>
        <p:nvSpPr>
          <p:cNvPr id="9" name="Rounded Rectangle 8"/>
          <p:cNvSpPr/>
          <p:nvPr/>
        </p:nvSpPr>
        <p:spPr>
          <a:xfrm>
            <a:off x="155224" y="1259985"/>
            <a:ext cx="9196387" cy="26486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just">
              <a:lnSpc>
                <a:spcPct val="107000"/>
              </a:lnSpc>
            </a:pPr>
            <a:r>
              <a:rPr lang="en-GB" sz="1200">
                <a:latin typeface="Arial"/>
                <a:ea typeface="Calibri" panose="020F0502020204030204" pitchFamily="34" charset="0"/>
                <a:cs typeface="Arial"/>
              </a:rPr>
              <a:t>“</a:t>
            </a:r>
            <a:r>
              <a:rPr lang="en-GB" sz="1200">
                <a:latin typeface="Arial"/>
                <a:ea typeface="+mn-lt"/>
                <a:cs typeface="+mn-lt"/>
              </a:rPr>
              <a:t>I have been in my internship in the Foreign, Commonwealth and Development Office (FCDO) for nearly a year. My experience in the FCDO has been absolutely life changing! I have such a lovely team and an amazing line manager and a mentor who have always been there for me from my first day. I have gained so much experience and have made great strides in improving my written and communication skills. I have also been given the opportunity to do job shadowing in other departments, which I am looking forward to. I have learned to believe in myself, stop doubting myself and be happy. I am proud to be part of the FCDO and look forward to hopefully being made permanent in the future. I would encourage other care leavers to take up this life changing opportunity. Most importantly, I would like to thank the Care Leavers Team for making it possible. I have grown from a person who felt not good enough to even make friends, to someone who is happy and always looking forward to the future. Thank you from the bottom of my heart." </a:t>
            </a:r>
            <a:r>
              <a:rPr lang="en-GB" sz="1400" b="1">
                <a:latin typeface="Arial"/>
                <a:ea typeface="+mn-lt"/>
                <a:cs typeface="+mn-lt"/>
              </a:rPr>
              <a:t>Suad  -  Foreign, Commonwealth and Development Office  (FCDO)</a:t>
            </a:r>
            <a:endParaRPr lang="en-US" sz="1400" b="1">
              <a:latin typeface="Arial"/>
              <a:ea typeface="+mn-lt"/>
              <a:cs typeface="+mn-lt"/>
            </a:endParaRPr>
          </a:p>
        </p:txBody>
      </p:sp>
      <p:pic>
        <p:nvPicPr>
          <p:cNvPr id="4" name="Picture 6" descr="A picture containing person, person, indoor, wall&#10;&#10;Description automatically generated">
            <a:extLst>
              <a:ext uri="{FF2B5EF4-FFF2-40B4-BE49-F238E27FC236}">
                <a16:creationId xmlns:a16="http://schemas.microsoft.com/office/drawing/2014/main" id="{21F1A0B8-CBF6-4264-883B-C1CBE088522B}"/>
              </a:ext>
            </a:extLst>
          </p:cNvPr>
          <p:cNvPicPr>
            <a:picLocks noChangeAspect="1"/>
          </p:cNvPicPr>
          <p:nvPr/>
        </p:nvPicPr>
        <p:blipFill>
          <a:blip r:embed="rId2"/>
          <a:stretch>
            <a:fillRect/>
          </a:stretch>
        </p:blipFill>
        <p:spPr>
          <a:xfrm>
            <a:off x="152400" y="4223687"/>
            <a:ext cx="1784748" cy="1780094"/>
          </a:xfrm>
          <a:prstGeom prst="rect">
            <a:avLst/>
          </a:prstGeom>
        </p:spPr>
      </p:pic>
    </p:spTree>
    <p:extLst>
      <p:ext uri="{BB962C8B-B14F-4D97-AF65-F5344CB8AC3E}">
        <p14:creationId xmlns:p14="http://schemas.microsoft.com/office/powerpoint/2010/main" val="3843151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
            <a:ext cx="12192000" cy="100768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 name="Rounded Rectangle 6"/>
          <p:cNvSpPr/>
          <p:nvPr/>
        </p:nvSpPr>
        <p:spPr>
          <a:xfrm>
            <a:off x="1345834" y="1060976"/>
            <a:ext cx="8822344" cy="18147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just"/>
            <a:r>
              <a:rPr lang="en-GB" sz="1200">
                <a:solidFill>
                  <a:srgbClr val="FFFFFF"/>
                </a:solidFill>
                <a:latin typeface="Arial"/>
                <a:ea typeface="Times New Roman"/>
                <a:cs typeface="Arial"/>
              </a:rPr>
              <a:t>It's officially been 6 months since I joined the Civil Service as a Policy Advisor for the department of Business, Energy, Industrial Strategy. The last six months have been one of the most influential, life changing experiences; From learning how government internally operates and delivers to adopting new methods of working whilst developing my understanding and approach on tackling pressing, societal challenges &amp; Government priorities. This position has given me the opportunity to continue learning (Level 4, Policy Implementation - apprenticeship.) alongside my work.  I joined at a crucial time within my team's Strategy development and have enjoyed seeing everyone's amazing efforts come to fruition but to also be a part of something that will ultimately, implement change for the better!  </a:t>
            </a:r>
            <a:r>
              <a:rPr lang="en-GB" sz="1200" b="1">
                <a:solidFill>
                  <a:srgbClr val="FFFFFF"/>
                </a:solidFill>
                <a:latin typeface="Arial"/>
                <a:cs typeface="Calibri"/>
              </a:rPr>
              <a:t>Jayden – Department for Business, Energy  &amp; Industrial Strategy (BEIS)</a:t>
            </a:r>
            <a:endParaRPr lang="en-GB" sz="1200" b="1">
              <a:latin typeface="Arial"/>
              <a:cs typeface="Calibri"/>
            </a:endParaRPr>
          </a:p>
        </p:txBody>
      </p:sp>
      <p:sp>
        <p:nvSpPr>
          <p:cNvPr id="9" name="Rounded Rectangle 8"/>
          <p:cNvSpPr/>
          <p:nvPr/>
        </p:nvSpPr>
        <p:spPr>
          <a:xfrm>
            <a:off x="1809235" y="4755775"/>
            <a:ext cx="9799267" cy="15262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just"/>
            <a:r>
              <a:rPr lang="en-GB" sz="1200">
                <a:latin typeface="Arial"/>
                <a:ea typeface="+mn-lt"/>
                <a:cs typeface="+mn-lt"/>
              </a:rPr>
              <a:t>Since being successful in my application for the Care Leavers internship I have had the distinct pleasure of working in the Planning Infrastructure Division of Ministry of Housing Communities and Local Government (MHCLG). I have since had the opportunity to develop my knowledge of the policy area and planning infrastructure. I have also had plenty of exposure with certain civil service processes from Surveying and consultation analysis to engaging with Key stakeholders whether it be Local councils or Industry. Overall, this has been an amazing experience that has helped me to better map a plan for my future. My biggest concern when I started was the risk, I took on a new challenge that was different from anything I had ever done. By the end of the experience, I felt minimal anxiety in my place with the civil service because of the help that my team put into honing my core skills.       </a:t>
            </a:r>
            <a:r>
              <a:rPr lang="en-GB" sz="1200" b="1">
                <a:latin typeface="Arial"/>
                <a:ea typeface="+mn-lt"/>
                <a:cs typeface="+mn-lt"/>
              </a:rPr>
              <a:t>Jon - MHCLG</a:t>
            </a:r>
          </a:p>
        </p:txBody>
      </p:sp>
      <p:sp>
        <p:nvSpPr>
          <p:cNvPr id="10" name="Title 1"/>
          <p:cNvSpPr>
            <a:spLocks noGrp="1"/>
          </p:cNvSpPr>
          <p:nvPr>
            <p:ph type="title"/>
          </p:nvPr>
        </p:nvSpPr>
        <p:spPr>
          <a:xfrm>
            <a:off x="838200" y="-136523"/>
            <a:ext cx="10515600" cy="1325563"/>
          </a:xfrm>
        </p:spPr>
        <p:txBody>
          <a:bodyPr>
            <a:normAutofit/>
          </a:bodyPr>
          <a:lstStyle/>
          <a:p>
            <a:r>
              <a:rPr lang="en-GB" sz="2800" b="1">
                <a:solidFill>
                  <a:schemeClr val="bg1"/>
                </a:solidFill>
                <a:latin typeface="Arial"/>
                <a:cs typeface="Arial"/>
              </a:rPr>
              <a:t>Hear from some of our Care Leaver Interns</a:t>
            </a:r>
            <a:endParaRPr lang="en-US">
              <a:solidFill>
                <a:schemeClr val="bg1"/>
              </a:solidFill>
              <a:latin typeface="Arial"/>
              <a:cs typeface="Arial"/>
            </a:endParaRPr>
          </a:p>
        </p:txBody>
      </p:sp>
      <p:pic>
        <p:nvPicPr>
          <p:cNvPr id="4" name="Picture 5">
            <a:extLst>
              <a:ext uri="{FF2B5EF4-FFF2-40B4-BE49-F238E27FC236}">
                <a16:creationId xmlns:a16="http://schemas.microsoft.com/office/drawing/2014/main" id="{9D08814F-6AD6-4D9D-BEE7-3693CF491104}"/>
              </a:ext>
            </a:extLst>
          </p:cNvPr>
          <p:cNvPicPr>
            <a:picLocks noChangeAspect="1"/>
          </p:cNvPicPr>
          <p:nvPr/>
        </p:nvPicPr>
        <p:blipFill>
          <a:blip r:embed="rId2"/>
          <a:stretch>
            <a:fillRect/>
          </a:stretch>
        </p:blipFill>
        <p:spPr>
          <a:xfrm>
            <a:off x="10327480" y="1263253"/>
            <a:ext cx="1550196" cy="2474120"/>
          </a:xfrm>
          <a:prstGeom prst="rect">
            <a:avLst/>
          </a:prstGeom>
        </p:spPr>
      </p:pic>
      <p:pic>
        <p:nvPicPr>
          <p:cNvPr id="2" name="Picture 2">
            <a:extLst>
              <a:ext uri="{FF2B5EF4-FFF2-40B4-BE49-F238E27FC236}">
                <a16:creationId xmlns:a16="http://schemas.microsoft.com/office/drawing/2014/main" id="{48B1ED0D-2397-406A-84E6-BDB84AE8DA1F}"/>
              </a:ext>
            </a:extLst>
          </p:cNvPr>
          <p:cNvPicPr>
            <a:picLocks noChangeAspect="1"/>
          </p:cNvPicPr>
          <p:nvPr/>
        </p:nvPicPr>
        <p:blipFill>
          <a:blip r:embed="rId3"/>
          <a:stretch>
            <a:fillRect/>
          </a:stretch>
        </p:blipFill>
        <p:spPr>
          <a:xfrm>
            <a:off x="164306" y="4344589"/>
            <a:ext cx="1534716" cy="2044305"/>
          </a:xfrm>
          <a:prstGeom prst="rect">
            <a:avLst/>
          </a:prstGeom>
        </p:spPr>
      </p:pic>
      <p:sp>
        <p:nvSpPr>
          <p:cNvPr id="3" name="Rectangle: Rounded Corners 2">
            <a:extLst>
              <a:ext uri="{FF2B5EF4-FFF2-40B4-BE49-F238E27FC236}">
                <a16:creationId xmlns:a16="http://schemas.microsoft.com/office/drawing/2014/main" id="{38B0EE6B-0A74-46E6-B798-0D7C17BA21CD}"/>
              </a:ext>
            </a:extLst>
          </p:cNvPr>
          <p:cNvSpPr/>
          <p:nvPr/>
        </p:nvSpPr>
        <p:spPr>
          <a:xfrm>
            <a:off x="227409" y="2985691"/>
            <a:ext cx="9223374" cy="1268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a:latin typeface="Arial"/>
                <a:ea typeface="+mn-lt"/>
                <a:cs typeface="+mn-lt"/>
              </a:rPr>
              <a:t>I joined HMRC during the first lockdown, my first few weeks my area of work had just launched the Help out to Eat out scheme. I have been involved in bringing the Tax apprenticeship process for tax academy into the 21</a:t>
            </a:r>
            <a:r>
              <a:rPr lang="en-GB" sz="1200" baseline="30000">
                <a:latin typeface="Arial"/>
                <a:ea typeface="+mn-lt"/>
                <a:cs typeface="+mn-lt"/>
              </a:rPr>
              <a:t>st</a:t>
            </a:r>
            <a:r>
              <a:rPr lang="en-GB" sz="1200">
                <a:latin typeface="Arial"/>
                <a:ea typeface="+mn-lt"/>
                <a:cs typeface="+mn-lt"/>
              </a:rPr>
              <a:t> century, as well as supporting senior management with the Ofsted inspection for HMRC apprentice offering.  During this entire process, my manager/mentor continued to ask me, what I wanted to do in the short and longer term and aligned me with teams and work to meet the short-term goals with the internships but with a longer-term view with my career either internally with HMRC or with wider Government.  Overall, I recommend the care leaver programme.    </a:t>
            </a:r>
            <a:r>
              <a:rPr lang="en-GB" sz="1200" b="1">
                <a:latin typeface="Arial"/>
                <a:ea typeface="+mn-lt"/>
                <a:cs typeface="+mn-lt"/>
              </a:rPr>
              <a:t>Jordan HMRC</a:t>
            </a:r>
            <a:endParaRPr lang="en-US" sz="1200" b="1">
              <a:latin typeface="Arial"/>
              <a:cs typeface="Arial"/>
            </a:endParaRPr>
          </a:p>
        </p:txBody>
      </p:sp>
    </p:spTree>
    <p:extLst>
      <p:ext uri="{BB962C8B-B14F-4D97-AF65-F5344CB8AC3E}">
        <p14:creationId xmlns:p14="http://schemas.microsoft.com/office/powerpoint/2010/main" val="556621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
            <a:ext cx="12192000" cy="100768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p:cNvSpPr>
            <a:spLocks noGrp="1"/>
          </p:cNvSpPr>
          <p:nvPr>
            <p:ph type="title"/>
          </p:nvPr>
        </p:nvSpPr>
        <p:spPr>
          <a:xfrm>
            <a:off x="838200" y="-136523"/>
            <a:ext cx="10515600" cy="1325563"/>
          </a:xfrm>
        </p:spPr>
        <p:txBody>
          <a:bodyPr>
            <a:normAutofit/>
          </a:bodyPr>
          <a:lstStyle/>
          <a:p>
            <a:r>
              <a:rPr lang="en-GB" sz="2800" b="1">
                <a:solidFill>
                  <a:schemeClr val="bg1"/>
                </a:solidFill>
                <a:latin typeface="Arial" panose="020B0604020202020204" pitchFamily="34" charset="0"/>
                <a:cs typeface="Arial" panose="020B0604020202020204" pitchFamily="34" charset="0"/>
              </a:rPr>
              <a:t>Civil Service Overview</a:t>
            </a:r>
          </a:p>
        </p:txBody>
      </p:sp>
      <p:sp>
        <p:nvSpPr>
          <p:cNvPr id="3" name="Content Placeholder 2"/>
          <p:cNvSpPr>
            <a:spLocks noGrp="1"/>
          </p:cNvSpPr>
          <p:nvPr>
            <p:ph idx="1"/>
          </p:nvPr>
        </p:nvSpPr>
        <p:spPr>
          <a:xfrm>
            <a:off x="160514" y="1328612"/>
            <a:ext cx="11752217" cy="5375275"/>
          </a:xfrm>
        </p:spPr>
        <p:txBody>
          <a:bodyPr vert="horz" lIns="91440" tIns="45720" rIns="91440" bIns="45720" rtlCol="0" anchor="t">
            <a:normAutofit/>
          </a:bodyPr>
          <a:lstStyle/>
          <a:p>
            <a:pPr marL="0" indent="0">
              <a:buNone/>
            </a:pPr>
            <a:r>
              <a:rPr lang="en-GB" sz="1400">
                <a:latin typeface="Arial"/>
                <a:cs typeface="Arial"/>
              </a:rPr>
              <a:t>The Civil Service delivers public services and supports the government of the day to develop and implement its policies.  The work civil servants do reaches all aspects of life in the UK, from education and the environment, to transport and defence. Civil servants are politically impartial. Together, we ensure the effective running of government and provide the best possible services to the public.</a:t>
            </a:r>
          </a:p>
          <a:p>
            <a:pPr marL="0" indent="0">
              <a:buNone/>
            </a:pPr>
            <a:r>
              <a:rPr lang="en-GB" sz="1400">
                <a:latin typeface="Arial"/>
                <a:cs typeface="Arial"/>
              </a:rPr>
              <a:t>The scale, complexity and impact of the work civil servants do is unrivalled.  We employ 420,000 people across the country and overseas. Our work is everything from advising ministers on policy, to delivering front line services to the public.</a:t>
            </a:r>
          </a:p>
          <a:p>
            <a:pPr marL="0" indent="0">
              <a:buNone/>
            </a:pPr>
            <a:r>
              <a:rPr lang="en-GB" sz="1400">
                <a:latin typeface="Arial"/>
                <a:cs typeface="Arial"/>
              </a:rPr>
              <a:t>Civil Servants work as vets, customer service advisers, weapons engineers, marine biologists and web developers (to name only a handful of jobs available).  Joining the Civil Service will give you access to exceptional learning and development opportunities, a variety of career paths, career development support, and flexible working.</a:t>
            </a:r>
          </a:p>
          <a:p>
            <a:pPr marL="0" indent="0" algn="ctr">
              <a:buNone/>
            </a:pPr>
            <a:r>
              <a:rPr lang="en-GB" sz="1400">
                <a:latin typeface="Arial"/>
                <a:cs typeface="Arial"/>
              </a:rPr>
              <a:t>Visit the </a:t>
            </a:r>
            <a:r>
              <a:rPr lang="en-GB" sz="1400">
                <a:latin typeface="Arial"/>
                <a:cs typeface="Arial"/>
                <a:hlinkClick r:id="rId2"/>
              </a:rPr>
              <a:t>Civil Service Careers website </a:t>
            </a:r>
            <a:r>
              <a:rPr lang="en-GB" sz="1400">
                <a:latin typeface="Arial"/>
                <a:cs typeface="Arial"/>
              </a:rPr>
              <a:t>for further information about working in the Civil Service.</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9423" y="3694102"/>
            <a:ext cx="7114988" cy="2496312"/>
          </a:xfrm>
          <a:prstGeom prst="rect">
            <a:avLst/>
          </a:prstGeom>
          <a:ln>
            <a:noFill/>
          </a:ln>
          <a:effectLst>
            <a:softEdge rad="25400"/>
          </a:effectLst>
        </p:spPr>
      </p:pic>
    </p:spTree>
    <p:extLst>
      <p:ext uri="{BB962C8B-B14F-4D97-AF65-F5344CB8AC3E}">
        <p14:creationId xmlns:p14="http://schemas.microsoft.com/office/powerpoint/2010/main" val="24694596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93C82A53679D4296634D3F92BE8294" ma:contentTypeVersion="10" ma:contentTypeDescription="Create a new document." ma:contentTypeScope="" ma:versionID="f049a392cf1ef8849e5182b6bc20e7fc">
  <xsd:schema xmlns:xsd="http://www.w3.org/2001/XMLSchema" xmlns:xs="http://www.w3.org/2001/XMLSchema" xmlns:p="http://schemas.microsoft.com/office/2006/metadata/properties" xmlns:ns2="71075079-0cd0-4071-8744-aff4884b673e" targetNamespace="http://schemas.microsoft.com/office/2006/metadata/properties" ma:root="true" ma:fieldsID="5e51007ff18989cd5d597406a5300f86" ns2:_="">
    <xsd:import namespace="71075079-0cd0-4071-8744-aff4884b673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075079-0cd0-4071-8744-aff4884b67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41C61D1-8267-44E0-8592-43487B085391}">
  <ds:schemaRefs>
    <ds:schemaRef ds:uri="71075079-0cd0-4071-8744-aff4884b673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AD3A97E-7FCF-4ED6-86AF-6742D964114D}">
  <ds:schemaRefs>
    <ds:schemaRef ds:uri="http://schemas.microsoft.com/sharepoint/v3/contenttype/forms"/>
  </ds:schemaRefs>
</ds:datastoreItem>
</file>

<file path=customXml/itemProps3.xml><?xml version="1.0" encoding="utf-8"?>
<ds:datastoreItem xmlns:ds="http://schemas.openxmlformats.org/officeDocument/2006/customXml" ds:itemID="{94043058-A948-42A3-A027-9E7F5C7A9E6B}">
  <ds:schemaRefs>
    <ds:schemaRef ds:uri="71075079-0cd0-4071-8744-aff4884b673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16</Slides>
  <Notes>1</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Why Care Leavers?</vt:lpstr>
      <vt:lpstr>Can I Apply? </vt:lpstr>
      <vt:lpstr>What is the role?</vt:lpstr>
      <vt:lpstr>Application form guidance</vt:lpstr>
      <vt:lpstr>Interview guidance</vt:lpstr>
      <vt:lpstr>Hear from some of our Care Leaver Interns</vt:lpstr>
      <vt:lpstr>Hear from some of our Care Leaver Interns</vt:lpstr>
      <vt:lpstr>Civil Service Overview</vt:lpstr>
      <vt:lpstr>Locations</vt:lpstr>
      <vt:lpstr>Where are placements available?* (1 of 3)</vt:lpstr>
      <vt:lpstr>Where are placements available?* (2 of 3)</vt:lpstr>
      <vt:lpstr>Where are placements available?* (3 of 3)</vt:lpstr>
      <vt:lpstr>Application Process and Timeline</vt:lpstr>
      <vt:lpstr>Hints and Tips for applying</vt:lpstr>
      <vt:lpstr>Complaints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MILIKOURIS, Holly</dc:creator>
  <cp:revision>278</cp:revision>
  <dcterms:created xsi:type="dcterms:W3CDTF">1601-01-01T00:00:00Z</dcterms:created>
  <dcterms:modified xsi:type="dcterms:W3CDTF">2021-08-25T15:13:49Z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0x0101003693C82A53679D4296634D3F92BE8294</vt:lpwstr>
  </property>
</Properties>
</file>