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7" r:id="rId2"/>
  </p:sldIdLst>
  <p:sldSz cx="32918400" cy="438912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72D4"/>
    <a:srgbClr val="0267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75144A-2CB9-4EA2-8541-0259CB4F474D}" v="2034" dt="2021-01-13T17:04:14.345"/>
    <p1510:client id="{57459CCA-3DCB-42F0-952A-50EC544AE035}" v="600" dt="2021-01-29T10:45:22.217"/>
    <p1510:client id="{96597098-F2EA-4237-83AF-41DDEF2B1824}" v="433" dt="2021-01-19T07:53:51.888"/>
    <p1510:client id="{B1777E31-7DCC-4426-96F2-A885FD3DBA5C}" v="4285" dt="2021-01-15T17:14:14.807"/>
  </p1510:revLst>
</p1510:revInfo>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58" autoAdjust="0"/>
    <p:restoredTop sz="94699" autoAdjust="0"/>
  </p:normalViewPr>
  <p:slideViewPr>
    <p:cSldViewPr snapToGrid="0">
      <p:cViewPr varScale="1">
        <p:scale>
          <a:sx n="16" d="100"/>
          <a:sy n="16" d="100"/>
        </p:scale>
        <p:origin x="3240" y="28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handoutMaster" Target="handoutMasters/handout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y Williams" userId="0be401b951d474cb" providerId="Windows Live" clId="Web-{57459CCA-3DCB-42F0-952A-50EC544AE035}"/>
    <pc:docChg chg="delSld modSld">
      <pc:chgData name="Emily Williams" userId="0be401b951d474cb" providerId="Windows Live" clId="Web-{57459CCA-3DCB-42F0-952A-50EC544AE035}" dt="2021-01-29T10:45:18.811" v="304" actId="20577"/>
      <pc:docMkLst>
        <pc:docMk/>
      </pc:docMkLst>
      <pc:sldChg chg="modSp del">
        <pc:chgData name="Emily Williams" userId="0be401b951d474cb" providerId="Windows Live" clId="Web-{57459CCA-3DCB-42F0-952A-50EC544AE035}" dt="2021-01-29T10:44:33.749" v="303"/>
        <pc:sldMkLst>
          <pc:docMk/>
          <pc:sldMk cId="931198942" sldId="256"/>
        </pc:sldMkLst>
        <pc:spChg chg="mod">
          <ac:chgData name="Emily Williams" userId="0be401b951d474cb" providerId="Windows Live" clId="Web-{57459CCA-3DCB-42F0-952A-50EC544AE035}" dt="2021-01-29T10:39:45.994" v="282" actId="14100"/>
          <ac:spMkLst>
            <pc:docMk/>
            <pc:sldMk cId="931198942" sldId="256"/>
            <ac:spMk id="8" creationId="{00000000-0000-0000-0000-000000000000}"/>
          </ac:spMkLst>
        </pc:spChg>
        <pc:spChg chg="mod">
          <ac:chgData name="Emily Williams" userId="0be401b951d474cb" providerId="Windows Live" clId="Web-{57459CCA-3DCB-42F0-952A-50EC544AE035}" dt="2021-01-29T10:41:12.259" v="290" actId="14100"/>
          <ac:spMkLst>
            <pc:docMk/>
            <pc:sldMk cId="931198942" sldId="256"/>
            <ac:spMk id="9" creationId="{00000000-0000-0000-0000-000000000000}"/>
          </ac:spMkLst>
        </pc:spChg>
        <pc:spChg chg="mod">
          <ac:chgData name="Emily Williams" userId="0be401b951d474cb" providerId="Windows Live" clId="Web-{57459CCA-3DCB-42F0-952A-50EC544AE035}" dt="2021-01-29T10:39:40.041" v="281" actId="14100"/>
          <ac:spMkLst>
            <pc:docMk/>
            <pc:sldMk cId="931198942" sldId="256"/>
            <ac:spMk id="67" creationId="{00000000-0000-0000-0000-000000000000}"/>
          </ac:spMkLst>
        </pc:spChg>
        <pc:spChg chg="mod">
          <ac:chgData name="Emily Williams" userId="0be401b951d474cb" providerId="Windows Live" clId="Web-{57459CCA-3DCB-42F0-952A-50EC544AE035}" dt="2021-01-29T10:40:55.650" v="289" actId="20577"/>
          <ac:spMkLst>
            <pc:docMk/>
            <pc:sldMk cId="931198942" sldId="256"/>
            <ac:spMk id="251" creationId="{00349420-B9D9-4DDA-8B44-BF5A2A87FAA3}"/>
          </ac:spMkLst>
        </pc:spChg>
        <pc:spChg chg="mod">
          <ac:chgData name="Emily Williams" userId="0be401b951d474cb" providerId="Windows Live" clId="Web-{57459CCA-3DCB-42F0-952A-50EC544AE035}" dt="2021-01-29T10:41:56.968" v="298" actId="20577"/>
          <ac:spMkLst>
            <pc:docMk/>
            <pc:sldMk cId="931198942" sldId="256"/>
            <ac:spMk id="252" creationId="{FB12DDAE-A2FB-4353-AB61-39A30C3ED881}"/>
          </ac:spMkLst>
        </pc:spChg>
        <pc:spChg chg="mod">
          <ac:chgData name="Emily Williams" userId="0be401b951d474cb" providerId="Windows Live" clId="Web-{57459CCA-3DCB-42F0-952A-50EC544AE035}" dt="2021-01-29T10:33:20.401" v="20" actId="20577"/>
          <ac:spMkLst>
            <pc:docMk/>
            <pc:sldMk cId="931198942" sldId="256"/>
            <ac:spMk id="258" creationId="{C8182CCD-BFD1-4E6D-B492-D5CCE4BA286D}"/>
          </ac:spMkLst>
        </pc:spChg>
        <pc:spChg chg="mod">
          <ac:chgData name="Emily Williams" userId="0be401b951d474cb" providerId="Windows Live" clId="Web-{57459CCA-3DCB-42F0-952A-50EC544AE035}" dt="2021-01-29T10:41:32.103" v="295" actId="20577"/>
          <ac:spMkLst>
            <pc:docMk/>
            <pc:sldMk cId="931198942" sldId="256"/>
            <ac:spMk id="261" creationId="{C00CD036-FEE3-46EB-8AF0-AC3C5A2D092A}"/>
          </ac:spMkLst>
        </pc:spChg>
        <pc:graphicFrameChg chg="mod modGraphic">
          <ac:chgData name="Emily Williams" userId="0be401b951d474cb" providerId="Windows Live" clId="Web-{57459CCA-3DCB-42F0-952A-50EC544AE035}" dt="2021-01-29T10:29:45.277" v="11"/>
          <ac:graphicFrameMkLst>
            <pc:docMk/>
            <pc:sldMk cId="931198942" sldId="256"/>
            <ac:graphicFrameMk id="260" creationId="{A325BEF1-2C18-4CD6-AA29-0FEE49E066E7}"/>
          </ac:graphicFrameMkLst>
        </pc:graphicFrameChg>
      </pc:sldChg>
      <pc:sldChg chg="modSp">
        <pc:chgData name="Emily Williams" userId="0be401b951d474cb" providerId="Windows Live" clId="Web-{57459CCA-3DCB-42F0-952A-50EC544AE035}" dt="2021-01-29T10:45:18.811" v="304" actId="20577"/>
        <pc:sldMkLst>
          <pc:docMk/>
          <pc:sldMk cId="286074058" sldId="257"/>
        </pc:sldMkLst>
        <pc:spChg chg="mod">
          <ac:chgData name="Emily Williams" userId="0be401b951d474cb" providerId="Windows Live" clId="Web-{57459CCA-3DCB-42F0-952A-50EC544AE035}" dt="2021-01-29T10:43:03.468" v="302" actId="20577"/>
          <ac:spMkLst>
            <pc:docMk/>
            <pc:sldMk cId="286074058" sldId="257"/>
            <ac:spMk id="251" creationId="{00349420-B9D9-4DDA-8B44-BF5A2A87FAA3}"/>
          </ac:spMkLst>
        </pc:spChg>
        <pc:spChg chg="mod">
          <ac:chgData name="Emily Williams" userId="0be401b951d474cb" providerId="Windows Live" clId="Web-{57459CCA-3DCB-42F0-952A-50EC544AE035}" dt="2021-01-29T10:45:18.811" v="304" actId="20577"/>
          <ac:spMkLst>
            <pc:docMk/>
            <pc:sldMk cId="286074058" sldId="257"/>
            <ac:spMk id="258" creationId="{C8182CCD-BFD1-4E6D-B492-D5CCE4BA286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t>1/29/2021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t>1/29/2021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support.zoom.us/hc/en-us/articles/203749865-Polling-for-webinars?mobile_site=true" TargetMode="External"/><Relationship Id="rId2" Type="http://schemas.openxmlformats.org/officeDocument/2006/relationships/slide" Target="../slides/slide1.xml"/><Relationship Id="rId1" Type="http://schemas.openxmlformats.org/officeDocument/2006/relationships/notesMaster" Target="../notesMasters/notesMaster1.xml"/><Relationship Id="rId5" Type="http://schemas.openxmlformats.org/officeDocument/2006/relationships/hyperlink" Target="https://www.mentimeter.com/enterprise" TargetMode="External"/><Relationship Id="rId4" Type="http://schemas.openxmlformats.org/officeDocument/2006/relationships/hyperlink" Target="https://it.tufts.edu/book/export/html/1762"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1713" y="1143000"/>
            <a:ext cx="2314575" cy="3086100"/>
          </a:xfrm>
        </p:spPr>
      </p:sp>
      <p:sp>
        <p:nvSpPr>
          <p:cNvPr id="3" name="Notes Placeholder 2"/>
          <p:cNvSpPr>
            <a:spLocks noGrp="1"/>
          </p:cNvSpPr>
          <p:nvPr>
            <p:ph type="body" idx="1"/>
          </p:nvPr>
        </p:nvSpPr>
        <p:spPr/>
        <p:txBody>
          <a:bodyPr/>
          <a:lstStyle/>
          <a:p>
            <a:r>
              <a:rPr lang="en-GB" dirty="0"/>
              <a:t>Zoom poll: </a:t>
            </a:r>
            <a:r>
              <a:rPr lang="en-GB" dirty="0">
                <a:hlinkClick r:id="rId3"/>
              </a:rPr>
              <a:t>https://support.zoom.us/hc/en-us/articles/203749865-Polling-for-webinars?mobile_site=true</a:t>
            </a:r>
            <a:endParaRPr lang="en-US" dirty="0"/>
          </a:p>
          <a:p>
            <a:r>
              <a:rPr lang="en-GB" dirty="0"/>
              <a:t>Zoom chat: </a:t>
            </a:r>
            <a:r>
              <a:rPr lang="en-GB" dirty="0">
                <a:hlinkClick r:id="rId4"/>
              </a:rPr>
              <a:t>https://it.tufts.edu/book/export/html/1762</a:t>
            </a:r>
            <a:endParaRPr lang="en-GB" dirty="0"/>
          </a:p>
          <a:p>
            <a:r>
              <a:rPr lang="en-GB" dirty="0" err="1"/>
              <a:t>Mentimetre</a:t>
            </a:r>
            <a:r>
              <a:rPr lang="en-GB" dirty="0"/>
              <a:t>: </a:t>
            </a:r>
            <a:r>
              <a:rPr lang="en-GB" dirty="0">
                <a:hlinkClick r:id="rId5"/>
              </a:rPr>
              <a:t>https://www.mentimeter.com/enterprise</a:t>
            </a:r>
            <a:endParaRPr lang="en-GB" dirty="0"/>
          </a:p>
          <a:p>
            <a:endParaRPr lang="en-GB" dirty="0"/>
          </a:p>
          <a:p>
            <a:endParaRPr lang="en-US" dirty="0">
              <a:cs typeface="Arial"/>
            </a:endParaRPr>
          </a:p>
        </p:txBody>
      </p:sp>
      <p:sp>
        <p:nvSpPr>
          <p:cNvPr id="4" name="Slide Number Placeholder 3"/>
          <p:cNvSpPr>
            <a:spLocks noGrp="1"/>
          </p:cNvSpPr>
          <p:nvPr>
            <p:ph type="sldNum" sz="quarter" idx="10"/>
          </p:nvPr>
        </p:nvSpPr>
        <p:spPr/>
        <p:txBody>
          <a:bodyPr/>
          <a:lstStyle/>
          <a:p>
            <a:fld id="{37C7F044-5458-4B2E-BFA0-52AAA1C529D4}" type="slidenum">
              <a:rPr lang="en-US" smtClean="0"/>
              <a:t>2</a:t>
            </a:fld>
            <a:endParaRPr lang="en-US"/>
          </a:p>
        </p:txBody>
      </p:sp>
    </p:spTree>
    <p:extLst>
      <p:ext uri="{BB962C8B-B14F-4D97-AF65-F5344CB8AC3E}">
        <p14:creationId xmlns:p14="http://schemas.microsoft.com/office/powerpoint/2010/main" val="4043661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1" name="Text Placeholder 6"/>
          <p:cNvSpPr>
            <a:spLocks noGrp="1"/>
          </p:cNvSpPr>
          <p:nvPr>
            <p:ph type="body" sz="quarter" idx="36"/>
          </p:nvPr>
        </p:nvSpPr>
        <p:spPr bwMode="auto">
          <a:xfrm>
            <a:off x="868680" y="5458541"/>
            <a:ext cx="22630809" cy="861775"/>
          </a:xfrm>
        </p:spPr>
        <p:txBody>
          <a:bodyPr anchor="ctr">
            <a:noAutofit/>
          </a:bodyPr>
          <a:lstStyle>
            <a:lvl1pPr marL="0" indent="0">
              <a:spcBef>
                <a:spcPts val="0"/>
              </a:spcBef>
              <a:buNone/>
              <a:defRPr sz="2700">
                <a:solidFill>
                  <a:schemeClr val="bg1">
                    <a:lumMod val="75000"/>
                  </a:schemeClr>
                </a:solidFill>
              </a:defRPr>
            </a:lvl1pPr>
            <a:lvl2pPr marL="0" indent="0">
              <a:spcBef>
                <a:spcPts val="0"/>
              </a:spcBef>
              <a:buNone/>
              <a:defRPr sz="1800">
                <a:solidFill>
                  <a:schemeClr val="bg1"/>
                </a:solidFill>
              </a:defRPr>
            </a:lvl2pPr>
            <a:lvl3pPr marL="0" indent="0">
              <a:spcBef>
                <a:spcPts val="0"/>
              </a:spcBef>
              <a:buNone/>
              <a:defRPr sz="1800">
                <a:solidFill>
                  <a:schemeClr val="bg1"/>
                </a:solidFill>
              </a:defRPr>
            </a:lvl3pPr>
            <a:lvl4pPr marL="0" indent="0">
              <a:spcBef>
                <a:spcPts val="0"/>
              </a:spcBef>
              <a:buNone/>
              <a:defRPr sz="1800">
                <a:solidFill>
                  <a:schemeClr val="bg1"/>
                </a:solidFill>
              </a:defRPr>
            </a:lvl4pPr>
            <a:lvl5pPr marL="0" indent="0">
              <a:spcBef>
                <a:spcPts val="0"/>
              </a:spcBef>
              <a:buNone/>
              <a:defRPr sz="1800">
                <a:solidFill>
                  <a:schemeClr val="bg1"/>
                </a:solidFill>
              </a:defRPr>
            </a:lvl5pPr>
            <a:lvl6pPr marL="0" indent="0">
              <a:spcBef>
                <a:spcPts val="0"/>
              </a:spcBef>
              <a:buNone/>
              <a:defRPr sz="1800">
                <a:solidFill>
                  <a:schemeClr val="bg1"/>
                </a:solidFill>
              </a:defRPr>
            </a:lvl6pPr>
            <a:lvl7pPr marL="0" indent="0">
              <a:spcBef>
                <a:spcPts val="0"/>
              </a:spcBef>
              <a:buNone/>
              <a:defRPr sz="1800">
                <a:solidFill>
                  <a:schemeClr val="bg1"/>
                </a:solidFill>
              </a:defRPr>
            </a:lvl7pPr>
            <a:lvl8pPr marL="0" indent="0">
              <a:spcBef>
                <a:spcPts val="0"/>
              </a:spcBef>
              <a:buNone/>
              <a:defRPr sz="1800">
                <a:solidFill>
                  <a:schemeClr val="bg1"/>
                </a:solidFill>
              </a:defRPr>
            </a:lvl8pPr>
            <a:lvl9pPr marL="0" indent="0">
              <a:spcBef>
                <a:spcPts val="0"/>
              </a:spcBef>
              <a:buNone/>
              <a:defRPr sz="1800">
                <a:solidFill>
                  <a:schemeClr val="bg1"/>
                </a:solidFill>
              </a:defRPr>
            </a:lvl9pPr>
          </a:lstStyle>
          <a:p>
            <a:pPr lvl="0"/>
            <a:r>
              <a:rPr lang="en-US"/>
              <a:t>Click to edit Master text styles</a:t>
            </a:r>
          </a:p>
        </p:txBody>
      </p:sp>
      <p:sp>
        <p:nvSpPr>
          <p:cNvPr id="7" name="Text Placeholder 6"/>
          <p:cNvSpPr>
            <a:spLocks noGrp="1"/>
          </p:cNvSpPr>
          <p:nvPr>
            <p:ph type="body" sz="quarter" idx="13" hasCustomPrompt="1"/>
          </p:nvPr>
        </p:nvSpPr>
        <p:spPr>
          <a:xfrm>
            <a:off x="857250" y="7559040"/>
            <a:ext cx="9601200" cy="170688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4050" cap="none" baseline="0">
                <a:solidFill>
                  <a:schemeClr val="bg1"/>
                </a:solidFill>
                <a:latin typeface="+mj-lt"/>
              </a:defRPr>
            </a:lvl1pPr>
            <a:lvl2pPr marL="0" indent="0">
              <a:spcBef>
                <a:spcPts val="0"/>
              </a:spcBef>
              <a:buNone/>
              <a:defRPr sz="4500" cap="all" baseline="0">
                <a:solidFill>
                  <a:schemeClr val="bg1"/>
                </a:solidFill>
                <a:latin typeface="+mj-lt"/>
              </a:defRPr>
            </a:lvl2pPr>
            <a:lvl3pPr marL="0" indent="0">
              <a:spcBef>
                <a:spcPts val="0"/>
              </a:spcBef>
              <a:buNone/>
              <a:defRPr sz="4500" cap="all" baseline="0">
                <a:solidFill>
                  <a:schemeClr val="bg1"/>
                </a:solidFill>
                <a:latin typeface="+mj-lt"/>
              </a:defRPr>
            </a:lvl3pPr>
            <a:lvl4pPr marL="0" indent="0">
              <a:spcBef>
                <a:spcPts val="0"/>
              </a:spcBef>
              <a:buNone/>
              <a:defRPr sz="4500" cap="all" baseline="0">
                <a:solidFill>
                  <a:schemeClr val="bg1"/>
                </a:solidFill>
                <a:latin typeface="+mj-lt"/>
              </a:defRPr>
            </a:lvl4pPr>
            <a:lvl5pPr marL="0" indent="0">
              <a:spcBef>
                <a:spcPts val="0"/>
              </a:spcBef>
              <a:buNone/>
              <a:defRPr sz="4500" cap="all" baseline="0">
                <a:solidFill>
                  <a:schemeClr val="bg1"/>
                </a:solidFill>
                <a:latin typeface="+mj-lt"/>
              </a:defRPr>
            </a:lvl5pPr>
            <a:lvl6pPr marL="0" indent="0">
              <a:spcBef>
                <a:spcPts val="0"/>
              </a:spcBef>
              <a:buNone/>
              <a:defRPr sz="4500" cap="all" baseline="0">
                <a:solidFill>
                  <a:schemeClr val="bg1"/>
                </a:solidFill>
                <a:latin typeface="+mj-lt"/>
              </a:defRPr>
            </a:lvl6pPr>
            <a:lvl7pPr marL="0" indent="0">
              <a:spcBef>
                <a:spcPts val="0"/>
              </a:spcBef>
              <a:buNone/>
              <a:defRPr sz="4500" cap="all" baseline="0">
                <a:solidFill>
                  <a:schemeClr val="bg1"/>
                </a:solidFill>
                <a:latin typeface="+mj-lt"/>
              </a:defRPr>
            </a:lvl7pPr>
            <a:lvl8pPr marL="0" indent="0">
              <a:spcBef>
                <a:spcPts val="0"/>
              </a:spcBef>
              <a:buNone/>
              <a:defRPr sz="4500" cap="all" baseline="0">
                <a:solidFill>
                  <a:schemeClr val="bg1"/>
                </a:solidFill>
                <a:latin typeface="+mj-lt"/>
              </a:defRPr>
            </a:lvl8pPr>
            <a:lvl9pPr marL="0" indent="0">
              <a:spcBef>
                <a:spcPts val="0"/>
              </a:spcBef>
              <a:buNone/>
              <a:defRPr sz="4500" cap="all" baseline="0">
                <a:solidFill>
                  <a:schemeClr val="bg1"/>
                </a:solidFill>
                <a:latin typeface="+mj-lt"/>
              </a:defRPr>
            </a:lvl9pPr>
          </a:lstStyle>
          <a:p>
            <a:pPr lvl="0"/>
            <a:r>
              <a:rPr lang="en-US" dirty="0"/>
              <a:t>Heading</a:t>
            </a:r>
          </a:p>
        </p:txBody>
      </p:sp>
      <p:sp>
        <p:nvSpPr>
          <p:cNvPr id="9" name="Text Placeholder 8"/>
          <p:cNvSpPr>
            <a:spLocks noGrp="1"/>
          </p:cNvSpPr>
          <p:nvPr>
            <p:ph type="body" sz="quarter" idx="39" hasCustomPrompt="1"/>
          </p:nvPr>
        </p:nvSpPr>
        <p:spPr bwMode="ltGray">
          <a:xfrm>
            <a:off x="857250" y="9485376"/>
            <a:ext cx="9601200" cy="3643432"/>
          </a:xfrm>
          <a:solidFill>
            <a:schemeClr val="tx2">
              <a:lumMod val="10000"/>
              <a:lumOff val="90000"/>
            </a:schemeClr>
          </a:solidFill>
        </p:spPr>
        <p:txBody>
          <a:bodyPr lIns="365760" rIns="365760" anchor="ctr">
            <a:noAutofit/>
          </a:bodyPr>
          <a:lstStyle>
            <a:lvl1pPr marL="0" indent="0">
              <a:spcBef>
                <a:spcPts val="900"/>
              </a:spcBef>
              <a:buFont typeface="Arial" panose="020B0604020202020204" pitchFamily="34" charset="0"/>
              <a:buNone/>
              <a:defRPr sz="3300" baseline="0"/>
            </a:lvl1pPr>
            <a:lvl2pPr marL="428625" indent="-428625">
              <a:spcBef>
                <a:spcPts val="900"/>
              </a:spcBef>
              <a:buFont typeface="Arial" panose="020B0604020202020204" pitchFamily="34" charset="0"/>
              <a:buChar char="•"/>
              <a:defRPr sz="3300"/>
            </a:lvl2pPr>
            <a:lvl3pPr marL="428625" indent="-428625">
              <a:spcBef>
                <a:spcPts val="900"/>
              </a:spcBef>
              <a:buFont typeface="Arial" panose="020B0604020202020204" pitchFamily="34" charset="0"/>
              <a:buChar char="•"/>
              <a:defRPr sz="3300"/>
            </a:lvl3pPr>
            <a:lvl4pPr marL="0" indent="0">
              <a:spcBef>
                <a:spcPts val="900"/>
              </a:spcBef>
              <a:buNone/>
              <a:defRPr sz="3300"/>
            </a:lvl4pPr>
            <a:lvl5pPr marL="0" indent="0">
              <a:spcBef>
                <a:spcPts val="900"/>
              </a:spcBef>
              <a:buNone/>
              <a:defRPr sz="3300"/>
            </a:lvl5pPr>
            <a:lvl6pPr marL="0" indent="0">
              <a:spcBef>
                <a:spcPts val="900"/>
              </a:spcBef>
              <a:buNone/>
              <a:defRPr sz="3300"/>
            </a:lvl6pPr>
            <a:lvl7pPr marL="0" indent="0">
              <a:spcBef>
                <a:spcPts val="900"/>
              </a:spcBef>
              <a:buNone/>
              <a:defRPr sz="3300"/>
            </a:lvl7pPr>
            <a:lvl8pPr marL="0" indent="0">
              <a:spcBef>
                <a:spcPts val="900"/>
              </a:spcBef>
              <a:buNone/>
              <a:defRPr sz="3300"/>
            </a:lvl8pPr>
            <a:lvl9pPr marL="0" indent="0">
              <a:spcBef>
                <a:spcPts val="900"/>
              </a:spcBef>
              <a:buNone/>
              <a:defRPr sz="3300"/>
            </a:lvl9pPr>
          </a:lstStyle>
          <a:p>
            <a:pPr lvl="0"/>
            <a:r>
              <a:rPr lang="en-US" dirty="0"/>
              <a:t>Add your question or a statement of the problem here</a:t>
            </a:r>
          </a:p>
        </p:txBody>
      </p:sp>
      <p:sp>
        <p:nvSpPr>
          <p:cNvPr id="36" name="Text Placeholder 6"/>
          <p:cNvSpPr>
            <a:spLocks noGrp="1"/>
          </p:cNvSpPr>
          <p:nvPr>
            <p:ph type="body" sz="quarter" idx="37" hasCustomPrompt="1"/>
          </p:nvPr>
        </p:nvSpPr>
        <p:spPr>
          <a:xfrm>
            <a:off x="857250" y="13996416"/>
            <a:ext cx="9601200" cy="170688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4050" cap="none" baseline="0">
                <a:solidFill>
                  <a:schemeClr val="bg1"/>
                </a:solidFill>
                <a:latin typeface="+mj-lt"/>
              </a:defRPr>
            </a:lvl1pPr>
            <a:lvl2pPr marL="0" indent="0">
              <a:spcBef>
                <a:spcPts val="0"/>
              </a:spcBef>
              <a:buNone/>
              <a:defRPr sz="4500" cap="all" baseline="0">
                <a:solidFill>
                  <a:schemeClr val="bg1"/>
                </a:solidFill>
                <a:latin typeface="+mj-lt"/>
              </a:defRPr>
            </a:lvl2pPr>
            <a:lvl3pPr marL="0" indent="0">
              <a:spcBef>
                <a:spcPts val="0"/>
              </a:spcBef>
              <a:buNone/>
              <a:defRPr sz="4500" cap="all" baseline="0">
                <a:solidFill>
                  <a:schemeClr val="bg1"/>
                </a:solidFill>
                <a:latin typeface="+mj-lt"/>
              </a:defRPr>
            </a:lvl3pPr>
            <a:lvl4pPr marL="0" indent="0">
              <a:spcBef>
                <a:spcPts val="0"/>
              </a:spcBef>
              <a:buNone/>
              <a:defRPr sz="4500" cap="all" baseline="0">
                <a:solidFill>
                  <a:schemeClr val="bg1"/>
                </a:solidFill>
                <a:latin typeface="+mj-lt"/>
              </a:defRPr>
            </a:lvl4pPr>
            <a:lvl5pPr marL="0" indent="0">
              <a:spcBef>
                <a:spcPts val="0"/>
              </a:spcBef>
              <a:buNone/>
              <a:defRPr sz="4500" cap="all" baseline="0">
                <a:solidFill>
                  <a:schemeClr val="bg1"/>
                </a:solidFill>
                <a:latin typeface="+mj-lt"/>
              </a:defRPr>
            </a:lvl5pPr>
            <a:lvl6pPr marL="0" indent="0">
              <a:spcBef>
                <a:spcPts val="0"/>
              </a:spcBef>
              <a:buNone/>
              <a:defRPr sz="4500" cap="all" baseline="0">
                <a:solidFill>
                  <a:schemeClr val="bg1"/>
                </a:solidFill>
                <a:latin typeface="+mj-lt"/>
              </a:defRPr>
            </a:lvl6pPr>
            <a:lvl7pPr marL="0" indent="0">
              <a:spcBef>
                <a:spcPts val="0"/>
              </a:spcBef>
              <a:buNone/>
              <a:defRPr sz="4500" cap="all" baseline="0">
                <a:solidFill>
                  <a:schemeClr val="bg1"/>
                </a:solidFill>
                <a:latin typeface="+mj-lt"/>
              </a:defRPr>
            </a:lvl7pPr>
            <a:lvl8pPr marL="0" indent="0">
              <a:spcBef>
                <a:spcPts val="0"/>
              </a:spcBef>
              <a:buNone/>
              <a:defRPr sz="4500" cap="all" baseline="0">
                <a:solidFill>
                  <a:schemeClr val="bg1"/>
                </a:solidFill>
                <a:latin typeface="+mj-lt"/>
              </a:defRPr>
            </a:lvl8pPr>
            <a:lvl9pPr marL="0" indent="0">
              <a:spcBef>
                <a:spcPts val="0"/>
              </a:spcBef>
              <a:buNone/>
              <a:defRPr sz="4500" cap="all" baseline="0">
                <a:solidFill>
                  <a:schemeClr val="bg1"/>
                </a:solidFill>
                <a:latin typeface="+mj-lt"/>
              </a:defRPr>
            </a:lvl9pPr>
          </a:lstStyle>
          <a:p>
            <a:pPr lvl="0"/>
            <a:r>
              <a:rPr lang="en-US" dirty="0"/>
              <a:t>Heading</a:t>
            </a:r>
          </a:p>
        </p:txBody>
      </p:sp>
      <p:sp>
        <p:nvSpPr>
          <p:cNvPr id="37" name="Content Placeholder 17"/>
          <p:cNvSpPr>
            <a:spLocks noGrp="1"/>
          </p:cNvSpPr>
          <p:nvPr>
            <p:ph sz="quarter" idx="38" hasCustomPrompt="1"/>
          </p:nvPr>
        </p:nvSpPr>
        <p:spPr>
          <a:xfrm>
            <a:off x="857250" y="15825216"/>
            <a:ext cx="9601200" cy="3743341"/>
          </a:xfrm>
        </p:spPr>
        <p:txBody>
          <a:bodyPr lIns="91440" tIns="182880"/>
          <a:lstStyle>
            <a:lvl1pPr>
              <a:defRPr sz="2400" baseline="0"/>
            </a:lvl1pPr>
            <a:lvl2pPr>
              <a:defRPr sz="2100"/>
            </a:lvl2pPr>
            <a:lvl3pPr>
              <a:defRPr sz="2100"/>
            </a:lvl3pPr>
            <a:lvl4pPr>
              <a:defRPr sz="2100"/>
            </a:lvl4pPr>
            <a:lvl5pPr>
              <a:defRPr sz="2100"/>
            </a:lvl5pPr>
            <a:lvl6pPr>
              <a:defRPr sz="2100"/>
            </a:lvl6pPr>
            <a:lvl7pPr>
              <a:defRPr sz="2100"/>
            </a:lvl7pPr>
            <a:lvl8pPr>
              <a:defRPr sz="2100"/>
            </a:lvl8pPr>
            <a:lvl9pPr>
              <a:defRPr sz="21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11" name="Text Placeholder 6"/>
          <p:cNvSpPr>
            <a:spLocks noGrp="1"/>
          </p:cNvSpPr>
          <p:nvPr>
            <p:ph type="body" sz="quarter" idx="17" hasCustomPrompt="1"/>
          </p:nvPr>
        </p:nvSpPr>
        <p:spPr>
          <a:xfrm>
            <a:off x="857250" y="19933920"/>
            <a:ext cx="9601200" cy="16256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4050" cap="none" baseline="0">
                <a:solidFill>
                  <a:schemeClr val="bg1"/>
                </a:solidFill>
                <a:latin typeface="+mj-lt"/>
              </a:defRPr>
            </a:lvl1pPr>
            <a:lvl2pPr marL="0" indent="0">
              <a:spcBef>
                <a:spcPts val="0"/>
              </a:spcBef>
              <a:buNone/>
              <a:defRPr sz="4500" cap="all" baseline="0">
                <a:solidFill>
                  <a:schemeClr val="bg1"/>
                </a:solidFill>
                <a:latin typeface="+mj-lt"/>
              </a:defRPr>
            </a:lvl2pPr>
            <a:lvl3pPr marL="0" indent="0">
              <a:spcBef>
                <a:spcPts val="0"/>
              </a:spcBef>
              <a:buNone/>
              <a:defRPr sz="4500" cap="all" baseline="0">
                <a:solidFill>
                  <a:schemeClr val="bg1"/>
                </a:solidFill>
                <a:latin typeface="+mj-lt"/>
              </a:defRPr>
            </a:lvl3pPr>
            <a:lvl4pPr marL="0" indent="0">
              <a:spcBef>
                <a:spcPts val="0"/>
              </a:spcBef>
              <a:buNone/>
              <a:defRPr sz="4500" cap="all" baseline="0">
                <a:solidFill>
                  <a:schemeClr val="bg1"/>
                </a:solidFill>
                <a:latin typeface="+mj-lt"/>
              </a:defRPr>
            </a:lvl4pPr>
            <a:lvl5pPr marL="0" indent="0">
              <a:spcBef>
                <a:spcPts val="0"/>
              </a:spcBef>
              <a:buNone/>
              <a:defRPr sz="4500" cap="all" baseline="0">
                <a:solidFill>
                  <a:schemeClr val="bg1"/>
                </a:solidFill>
                <a:latin typeface="+mj-lt"/>
              </a:defRPr>
            </a:lvl5pPr>
            <a:lvl6pPr marL="0" indent="0">
              <a:spcBef>
                <a:spcPts val="0"/>
              </a:spcBef>
              <a:buNone/>
              <a:defRPr sz="4500" cap="all" baseline="0">
                <a:solidFill>
                  <a:schemeClr val="bg1"/>
                </a:solidFill>
                <a:latin typeface="+mj-lt"/>
              </a:defRPr>
            </a:lvl6pPr>
            <a:lvl7pPr marL="0" indent="0">
              <a:spcBef>
                <a:spcPts val="0"/>
              </a:spcBef>
              <a:buNone/>
              <a:defRPr sz="4500" cap="all" baseline="0">
                <a:solidFill>
                  <a:schemeClr val="bg1"/>
                </a:solidFill>
                <a:latin typeface="+mj-lt"/>
              </a:defRPr>
            </a:lvl7pPr>
            <a:lvl8pPr marL="0" indent="0">
              <a:spcBef>
                <a:spcPts val="0"/>
              </a:spcBef>
              <a:buNone/>
              <a:defRPr sz="4500" cap="all" baseline="0">
                <a:solidFill>
                  <a:schemeClr val="bg1"/>
                </a:solidFill>
                <a:latin typeface="+mj-lt"/>
              </a:defRPr>
            </a:lvl8pPr>
            <a:lvl9pPr marL="0" indent="0">
              <a:spcBef>
                <a:spcPts val="0"/>
              </a:spcBef>
              <a:buNone/>
              <a:defRPr sz="4500" cap="all" baseline="0">
                <a:solidFill>
                  <a:schemeClr val="bg1"/>
                </a:solidFill>
                <a:latin typeface="+mj-lt"/>
              </a:defRPr>
            </a:lvl9pPr>
          </a:lstStyle>
          <a:p>
            <a:pPr lvl="0"/>
            <a:r>
              <a:rPr lang="en-US" dirty="0"/>
              <a:t>Heading</a:t>
            </a:r>
          </a:p>
        </p:txBody>
      </p:sp>
      <p:sp>
        <p:nvSpPr>
          <p:cNvPr id="20" name="Content Placeholder 17"/>
          <p:cNvSpPr>
            <a:spLocks noGrp="1"/>
          </p:cNvSpPr>
          <p:nvPr>
            <p:ph sz="quarter" idx="25" hasCustomPrompt="1"/>
          </p:nvPr>
        </p:nvSpPr>
        <p:spPr>
          <a:xfrm>
            <a:off x="857250" y="21921217"/>
            <a:ext cx="9601200" cy="8036615"/>
          </a:xfrm>
        </p:spPr>
        <p:txBody>
          <a:bodyPr lIns="91440" tIns="182880"/>
          <a:lstStyle>
            <a:lvl1pPr>
              <a:defRPr sz="2400" baseline="0"/>
            </a:lvl1pPr>
            <a:lvl2pPr>
              <a:defRPr sz="2100"/>
            </a:lvl2pPr>
            <a:lvl3pPr>
              <a:defRPr sz="2100"/>
            </a:lvl3pPr>
            <a:lvl4pPr>
              <a:defRPr sz="2100"/>
            </a:lvl4pPr>
            <a:lvl5pPr>
              <a:defRPr sz="2100"/>
            </a:lvl5pPr>
            <a:lvl6pPr>
              <a:defRPr sz="2100"/>
            </a:lvl6pPr>
            <a:lvl7pPr>
              <a:defRPr sz="2100"/>
            </a:lvl7pPr>
            <a:lvl8pPr>
              <a:defRPr sz="2100"/>
            </a:lvl8pPr>
            <a:lvl9pPr>
              <a:defRPr sz="21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3" name="Text Placeholder 6"/>
          <p:cNvSpPr>
            <a:spLocks noGrp="1"/>
          </p:cNvSpPr>
          <p:nvPr>
            <p:ph type="body" sz="quarter" idx="19" hasCustomPrompt="1"/>
          </p:nvPr>
        </p:nvSpPr>
        <p:spPr>
          <a:xfrm>
            <a:off x="857250" y="30516576"/>
            <a:ext cx="9601200" cy="16256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4050" cap="none" baseline="0">
                <a:solidFill>
                  <a:schemeClr val="bg1"/>
                </a:solidFill>
                <a:latin typeface="+mj-lt"/>
              </a:defRPr>
            </a:lvl1pPr>
            <a:lvl2pPr marL="0" indent="0">
              <a:spcBef>
                <a:spcPts val="0"/>
              </a:spcBef>
              <a:buNone/>
              <a:defRPr sz="4500" cap="all" baseline="0">
                <a:solidFill>
                  <a:schemeClr val="bg1"/>
                </a:solidFill>
                <a:latin typeface="+mj-lt"/>
              </a:defRPr>
            </a:lvl2pPr>
            <a:lvl3pPr marL="0" indent="0">
              <a:spcBef>
                <a:spcPts val="0"/>
              </a:spcBef>
              <a:buNone/>
              <a:defRPr sz="4500" cap="all" baseline="0">
                <a:solidFill>
                  <a:schemeClr val="bg1"/>
                </a:solidFill>
                <a:latin typeface="+mj-lt"/>
              </a:defRPr>
            </a:lvl3pPr>
            <a:lvl4pPr marL="0" indent="0">
              <a:spcBef>
                <a:spcPts val="0"/>
              </a:spcBef>
              <a:buNone/>
              <a:defRPr sz="4500" cap="all" baseline="0">
                <a:solidFill>
                  <a:schemeClr val="bg1"/>
                </a:solidFill>
                <a:latin typeface="+mj-lt"/>
              </a:defRPr>
            </a:lvl4pPr>
            <a:lvl5pPr marL="0" indent="0">
              <a:spcBef>
                <a:spcPts val="0"/>
              </a:spcBef>
              <a:buNone/>
              <a:defRPr sz="4500" cap="all" baseline="0">
                <a:solidFill>
                  <a:schemeClr val="bg1"/>
                </a:solidFill>
                <a:latin typeface="+mj-lt"/>
              </a:defRPr>
            </a:lvl5pPr>
            <a:lvl6pPr marL="0" indent="0">
              <a:spcBef>
                <a:spcPts val="0"/>
              </a:spcBef>
              <a:buNone/>
              <a:defRPr sz="4500" cap="all" baseline="0">
                <a:solidFill>
                  <a:schemeClr val="bg1"/>
                </a:solidFill>
                <a:latin typeface="+mj-lt"/>
              </a:defRPr>
            </a:lvl6pPr>
            <a:lvl7pPr marL="0" indent="0">
              <a:spcBef>
                <a:spcPts val="0"/>
              </a:spcBef>
              <a:buNone/>
              <a:defRPr sz="4500" cap="all" baseline="0">
                <a:solidFill>
                  <a:schemeClr val="bg1"/>
                </a:solidFill>
                <a:latin typeface="+mj-lt"/>
              </a:defRPr>
            </a:lvl7pPr>
            <a:lvl8pPr marL="0" indent="0">
              <a:spcBef>
                <a:spcPts val="0"/>
              </a:spcBef>
              <a:buNone/>
              <a:defRPr sz="4500" cap="all" baseline="0">
                <a:solidFill>
                  <a:schemeClr val="bg1"/>
                </a:solidFill>
                <a:latin typeface="+mj-lt"/>
              </a:defRPr>
            </a:lvl8pPr>
            <a:lvl9pPr marL="0" indent="0">
              <a:spcBef>
                <a:spcPts val="0"/>
              </a:spcBef>
              <a:buNone/>
              <a:defRPr sz="4500" cap="all" baseline="0">
                <a:solidFill>
                  <a:schemeClr val="bg1"/>
                </a:solidFill>
                <a:latin typeface="+mj-lt"/>
              </a:defRPr>
            </a:lvl9pPr>
          </a:lstStyle>
          <a:p>
            <a:pPr lvl="0"/>
            <a:r>
              <a:rPr lang="en-US" dirty="0"/>
              <a:t>Heading</a:t>
            </a:r>
          </a:p>
        </p:txBody>
      </p:sp>
      <p:sp>
        <p:nvSpPr>
          <p:cNvPr id="21" name="Content Placeholder 17"/>
          <p:cNvSpPr>
            <a:spLocks noGrp="1"/>
          </p:cNvSpPr>
          <p:nvPr>
            <p:ph sz="quarter" idx="26" hasCustomPrompt="1"/>
          </p:nvPr>
        </p:nvSpPr>
        <p:spPr>
          <a:xfrm>
            <a:off x="857250" y="32442912"/>
            <a:ext cx="9601200" cy="9729216"/>
          </a:xfrm>
        </p:spPr>
        <p:txBody>
          <a:bodyPr lIns="91440" tIns="182880"/>
          <a:lstStyle>
            <a:lvl1pPr>
              <a:defRPr sz="2400" baseline="0"/>
            </a:lvl1pPr>
            <a:lvl2pPr>
              <a:defRPr sz="2100"/>
            </a:lvl2pPr>
            <a:lvl3pPr>
              <a:defRPr sz="2100"/>
            </a:lvl3pPr>
            <a:lvl4pPr>
              <a:defRPr sz="2100"/>
            </a:lvl4pPr>
            <a:lvl5pPr>
              <a:defRPr sz="2100"/>
            </a:lvl5pPr>
            <a:lvl6pPr>
              <a:defRPr sz="2100"/>
            </a:lvl6pPr>
            <a:lvl7pPr>
              <a:defRPr sz="2100"/>
            </a:lvl7pPr>
            <a:lvl8pPr>
              <a:defRPr sz="2100"/>
            </a:lvl8pPr>
            <a:lvl9pPr>
              <a:defRPr sz="21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5" name="Text Placeholder 6"/>
          <p:cNvSpPr>
            <a:spLocks noGrp="1"/>
          </p:cNvSpPr>
          <p:nvPr>
            <p:ph type="body" sz="quarter" idx="21" hasCustomPrompt="1"/>
          </p:nvPr>
        </p:nvSpPr>
        <p:spPr>
          <a:xfrm>
            <a:off x="11658600" y="7559040"/>
            <a:ext cx="9601200" cy="16256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4050" cap="none" baseline="0">
                <a:solidFill>
                  <a:schemeClr val="bg1"/>
                </a:solidFill>
                <a:latin typeface="+mj-lt"/>
              </a:defRPr>
            </a:lvl1pPr>
            <a:lvl2pPr marL="0" indent="0">
              <a:spcBef>
                <a:spcPts val="0"/>
              </a:spcBef>
              <a:buNone/>
              <a:defRPr sz="4500" cap="all" baseline="0">
                <a:solidFill>
                  <a:schemeClr val="bg1"/>
                </a:solidFill>
                <a:latin typeface="+mj-lt"/>
              </a:defRPr>
            </a:lvl2pPr>
            <a:lvl3pPr marL="0" indent="0">
              <a:spcBef>
                <a:spcPts val="0"/>
              </a:spcBef>
              <a:buNone/>
              <a:defRPr sz="4500" cap="all" baseline="0">
                <a:solidFill>
                  <a:schemeClr val="bg1"/>
                </a:solidFill>
                <a:latin typeface="+mj-lt"/>
              </a:defRPr>
            </a:lvl3pPr>
            <a:lvl4pPr marL="0" indent="0">
              <a:spcBef>
                <a:spcPts val="0"/>
              </a:spcBef>
              <a:buNone/>
              <a:defRPr sz="4500" cap="all" baseline="0">
                <a:solidFill>
                  <a:schemeClr val="bg1"/>
                </a:solidFill>
                <a:latin typeface="+mj-lt"/>
              </a:defRPr>
            </a:lvl4pPr>
            <a:lvl5pPr marL="0" indent="0">
              <a:spcBef>
                <a:spcPts val="0"/>
              </a:spcBef>
              <a:buNone/>
              <a:defRPr sz="4500" cap="all" baseline="0">
                <a:solidFill>
                  <a:schemeClr val="bg1"/>
                </a:solidFill>
                <a:latin typeface="+mj-lt"/>
              </a:defRPr>
            </a:lvl5pPr>
            <a:lvl6pPr marL="0" indent="0">
              <a:spcBef>
                <a:spcPts val="0"/>
              </a:spcBef>
              <a:buNone/>
              <a:defRPr sz="4500" cap="all" baseline="0">
                <a:solidFill>
                  <a:schemeClr val="bg1"/>
                </a:solidFill>
                <a:latin typeface="+mj-lt"/>
              </a:defRPr>
            </a:lvl6pPr>
            <a:lvl7pPr marL="0" indent="0">
              <a:spcBef>
                <a:spcPts val="0"/>
              </a:spcBef>
              <a:buNone/>
              <a:defRPr sz="4500" cap="all" baseline="0">
                <a:solidFill>
                  <a:schemeClr val="bg1"/>
                </a:solidFill>
                <a:latin typeface="+mj-lt"/>
              </a:defRPr>
            </a:lvl7pPr>
            <a:lvl8pPr marL="0" indent="0">
              <a:spcBef>
                <a:spcPts val="0"/>
              </a:spcBef>
              <a:buNone/>
              <a:defRPr sz="4500" cap="all" baseline="0">
                <a:solidFill>
                  <a:schemeClr val="bg1"/>
                </a:solidFill>
                <a:latin typeface="+mj-lt"/>
              </a:defRPr>
            </a:lvl8pPr>
            <a:lvl9pPr marL="0" indent="0">
              <a:spcBef>
                <a:spcPts val="0"/>
              </a:spcBef>
              <a:buNone/>
              <a:defRPr sz="4500" cap="all" baseline="0">
                <a:solidFill>
                  <a:schemeClr val="bg1"/>
                </a:solidFill>
                <a:latin typeface="+mj-lt"/>
              </a:defRPr>
            </a:lvl9pPr>
          </a:lstStyle>
          <a:p>
            <a:pPr lvl="0"/>
            <a:r>
              <a:rPr lang="en-US" dirty="0"/>
              <a:t>Heading</a:t>
            </a:r>
          </a:p>
        </p:txBody>
      </p:sp>
      <p:sp>
        <p:nvSpPr>
          <p:cNvPr id="22" name="Content Placeholder 17"/>
          <p:cNvSpPr>
            <a:spLocks noGrp="1"/>
          </p:cNvSpPr>
          <p:nvPr>
            <p:ph sz="quarter" idx="27" hasCustomPrompt="1"/>
          </p:nvPr>
        </p:nvSpPr>
        <p:spPr>
          <a:xfrm>
            <a:off x="11658600" y="9485376"/>
            <a:ext cx="9601200" cy="9060741"/>
          </a:xfrm>
        </p:spPr>
        <p:txBody>
          <a:bodyPr lIns="91440" tIns="182880"/>
          <a:lstStyle>
            <a:lvl1pPr>
              <a:defRPr sz="2400" baseline="0"/>
            </a:lvl1pPr>
            <a:lvl2pPr>
              <a:defRPr sz="2100"/>
            </a:lvl2pPr>
            <a:lvl3pPr>
              <a:defRPr sz="2100"/>
            </a:lvl3pPr>
            <a:lvl4pPr>
              <a:defRPr sz="2100"/>
            </a:lvl4pPr>
            <a:lvl5pPr>
              <a:defRPr sz="2100"/>
            </a:lvl5pPr>
            <a:lvl6pPr>
              <a:defRPr sz="2100"/>
            </a:lvl6pPr>
            <a:lvl7pPr>
              <a:defRPr sz="2100"/>
            </a:lvl7pPr>
            <a:lvl8pPr>
              <a:defRPr sz="2100"/>
            </a:lvl8pPr>
            <a:lvl9pPr>
              <a:defRPr sz="21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38" name="Text Placeholder 6"/>
          <p:cNvSpPr>
            <a:spLocks noGrp="1"/>
          </p:cNvSpPr>
          <p:nvPr>
            <p:ph type="body" sz="quarter" idx="40" hasCustomPrompt="1"/>
          </p:nvPr>
        </p:nvSpPr>
        <p:spPr>
          <a:xfrm>
            <a:off x="11658600" y="19104864"/>
            <a:ext cx="9601200" cy="16256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4050" cap="none" baseline="0">
                <a:solidFill>
                  <a:schemeClr val="bg1"/>
                </a:solidFill>
                <a:latin typeface="+mj-lt"/>
              </a:defRPr>
            </a:lvl1pPr>
            <a:lvl2pPr marL="0" indent="0">
              <a:spcBef>
                <a:spcPts val="0"/>
              </a:spcBef>
              <a:buNone/>
              <a:defRPr sz="4500" cap="all" baseline="0">
                <a:solidFill>
                  <a:schemeClr val="bg1"/>
                </a:solidFill>
                <a:latin typeface="+mj-lt"/>
              </a:defRPr>
            </a:lvl2pPr>
            <a:lvl3pPr marL="0" indent="0">
              <a:spcBef>
                <a:spcPts val="0"/>
              </a:spcBef>
              <a:buNone/>
              <a:defRPr sz="4500" cap="all" baseline="0">
                <a:solidFill>
                  <a:schemeClr val="bg1"/>
                </a:solidFill>
                <a:latin typeface="+mj-lt"/>
              </a:defRPr>
            </a:lvl3pPr>
            <a:lvl4pPr marL="0" indent="0">
              <a:spcBef>
                <a:spcPts val="0"/>
              </a:spcBef>
              <a:buNone/>
              <a:defRPr sz="4500" cap="all" baseline="0">
                <a:solidFill>
                  <a:schemeClr val="bg1"/>
                </a:solidFill>
                <a:latin typeface="+mj-lt"/>
              </a:defRPr>
            </a:lvl4pPr>
            <a:lvl5pPr marL="0" indent="0">
              <a:spcBef>
                <a:spcPts val="0"/>
              </a:spcBef>
              <a:buNone/>
              <a:defRPr sz="4500" cap="all" baseline="0">
                <a:solidFill>
                  <a:schemeClr val="bg1"/>
                </a:solidFill>
                <a:latin typeface="+mj-lt"/>
              </a:defRPr>
            </a:lvl5pPr>
            <a:lvl6pPr marL="0" indent="0">
              <a:spcBef>
                <a:spcPts val="0"/>
              </a:spcBef>
              <a:buNone/>
              <a:defRPr sz="4500" cap="all" baseline="0">
                <a:solidFill>
                  <a:schemeClr val="bg1"/>
                </a:solidFill>
                <a:latin typeface="+mj-lt"/>
              </a:defRPr>
            </a:lvl6pPr>
            <a:lvl7pPr marL="0" indent="0">
              <a:spcBef>
                <a:spcPts val="0"/>
              </a:spcBef>
              <a:buNone/>
              <a:defRPr sz="4500" cap="all" baseline="0">
                <a:solidFill>
                  <a:schemeClr val="bg1"/>
                </a:solidFill>
                <a:latin typeface="+mj-lt"/>
              </a:defRPr>
            </a:lvl7pPr>
            <a:lvl8pPr marL="0" indent="0">
              <a:spcBef>
                <a:spcPts val="0"/>
              </a:spcBef>
              <a:buNone/>
              <a:defRPr sz="4500" cap="all" baseline="0">
                <a:solidFill>
                  <a:schemeClr val="bg1"/>
                </a:solidFill>
                <a:latin typeface="+mj-lt"/>
              </a:defRPr>
            </a:lvl8pPr>
            <a:lvl9pPr marL="0" indent="0">
              <a:spcBef>
                <a:spcPts val="0"/>
              </a:spcBef>
              <a:buNone/>
              <a:defRPr sz="4500" cap="all" baseline="0">
                <a:solidFill>
                  <a:schemeClr val="bg1"/>
                </a:solidFill>
                <a:latin typeface="+mj-lt"/>
              </a:defRPr>
            </a:lvl9pPr>
          </a:lstStyle>
          <a:p>
            <a:pPr lvl="0"/>
            <a:r>
              <a:rPr lang="en-US" dirty="0"/>
              <a:t>Heading</a:t>
            </a:r>
          </a:p>
        </p:txBody>
      </p:sp>
      <p:sp>
        <p:nvSpPr>
          <p:cNvPr id="18" name="Content Placeholder 17"/>
          <p:cNvSpPr>
            <a:spLocks noGrp="1"/>
          </p:cNvSpPr>
          <p:nvPr>
            <p:ph sz="quarter" idx="23" hasCustomPrompt="1"/>
          </p:nvPr>
        </p:nvSpPr>
        <p:spPr>
          <a:xfrm>
            <a:off x="11658600" y="21031199"/>
            <a:ext cx="9601200" cy="8926631"/>
          </a:xfrm>
        </p:spPr>
        <p:txBody>
          <a:bodyPr lIns="91440" tIns="182880"/>
          <a:lstStyle>
            <a:lvl1pPr>
              <a:defRPr sz="2400" baseline="0"/>
            </a:lvl1pPr>
            <a:lvl2pPr>
              <a:defRPr sz="2100"/>
            </a:lvl2pPr>
            <a:lvl3pPr>
              <a:defRPr sz="2100"/>
            </a:lvl3pPr>
            <a:lvl4pPr>
              <a:defRPr sz="2100"/>
            </a:lvl4pPr>
            <a:lvl5pPr>
              <a:defRPr sz="2100"/>
            </a:lvl5pPr>
            <a:lvl6pPr>
              <a:defRPr sz="2100"/>
            </a:lvl6pPr>
            <a:lvl7pPr>
              <a:defRPr sz="2100"/>
            </a:lvl7pPr>
            <a:lvl8pPr>
              <a:defRPr sz="2100"/>
            </a:lvl8pPr>
            <a:lvl9pPr>
              <a:defRPr sz="21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4" name="Text Placeholder 6"/>
          <p:cNvSpPr>
            <a:spLocks noGrp="1"/>
          </p:cNvSpPr>
          <p:nvPr>
            <p:ph type="body" sz="quarter" idx="29" hasCustomPrompt="1"/>
          </p:nvPr>
        </p:nvSpPr>
        <p:spPr>
          <a:xfrm>
            <a:off x="11658600" y="30516576"/>
            <a:ext cx="9601200" cy="16256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4050" cap="none" baseline="0">
                <a:solidFill>
                  <a:schemeClr val="bg1"/>
                </a:solidFill>
                <a:latin typeface="+mj-lt"/>
              </a:defRPr>
            </a:lvl1pPr>
            <a:lvl2pPr marL="0" indent="0">
              <a:spcBef>
                <a:spcPts val="0"/>
              </a:spcBef>
              <a:buNone/>
              <a:defRPr sz="4500" cap="all" baseline="0">
                <a:solidFill>
                  <a:schemeClr val="bg1"/>
                </a:solidFill>
                <a:latin typeface="+mj-lt"/>
              </a:defRPr>
            </a:lvl2pPr>
            <a:lvl3pPr marL="0" indent="0">
              <a:spcBef>
                <a:spcPts val="0"/>
              </a:spcBef>
              <a:buNone/>
              <a:defRPr sz="4500" cap="all" baseline="0">
                <a:solidFill>
                  <a:schemeClr val="bg1"/>
                </a:solidFill>
                <a:latin typeface="+mj-lt"/>
              </a:defRPr>
            </a:lvl3pPr>
            <a:lvl4pPr marL="0" indent="0">
              <a:spcBef>
                <a:spcPts val="0"/>
              </a:spcBef>
              <a:buNone/>
              <a:defRPr sz="4500" cap="all" baseline="0">
                <a:solidFill>
                  <a:schemeClr val="bg1"/>
                </a:solidFill>
                <a:latin typeface="+mj-lt"/>
              </a:defRPr>
            </a:lvl4pPr>
            <a:lvl5pPr marL="0" indent="0">
              <a:spcBef>
                <a:spcPts val="0"/>
              </a:spcBef>
              <a:buNone/>
              <a:defRPr sz="4500" cap="all" baseline="0">
                <a:solidFill>
                  <a:schemeClr val="bg1"/>
                </a:solidFill>
                <a:latin typeface="+mj-lt"/>
              </a:defRPr>
            </a:lvl5pPr>
            <a:lvl6pPr marL="0" indent="0">
              <a:spcBef>
                <a:spcPts val="0"/>
              </a:spcBef>
              <a:buNone/>
              <a:defRPr sz="4500" cap="all" baseline="0">
                <a:solidFill>
                  <a:schemeClr val="bg1"/>
                </a:solidFill>
                <a:latin typeface="+mj-lt"/>
              </a:defRPr>
            </a:lvl6pPr>
            <a:lvl7pPr marL="0" indent="0">
              <a:spcBef>
                <a:spcPts val="0"/>
              </a:spcBef>
              <a:buNone/>
              <a:defRPr sz="4500" cap="all" baseline="0">
                <a:solidFill>
                  <a:schemeClr val="bg1"/>
                </a:solidFill>
                <a:latin typeface="+mj-lt"/>
              </a:defRPr>
            </a:lvl7pPr>
            <a:lvl8pPr marL="0" indent="0">
              <a:spcBef>
                <a:spcPts val="0"/>
              </a:spcBef>
              <a:buNone/>
              <a:defRPr sz="4500" cap="all" baseline="0">
                <a:solidFill>
                  <a:schemeClr val="bg1"/>
                </a:solidFill>
                <a:latin typeface="+mj-lt"/>
              </a:defRPr>
            </a:lvl8pPr>
            <a:lvl9pPr marL="0" indent="0">
              <a:spcBef>
                <a:spcPts val="0"/>
              </a:spcBef>
              <a:buNone/>
              <a:defRPr sz="4500" cap="all" baseline="0">
                <a:solidFill>
                  <a:schemeClr val="bg1"/>
                </a:solidFill>
                <a:latin typeface="+mj-lt"/>
              </a:defRPr>
            </a:lvl9pPr>
          </a:lstStyle>
          <a:p>
            <a:pPr lvl="0"/>
            <a:r>
              <a:rPr lang="en-US" dirty="0"/>
              <a:t>Heading</a:t>
            </a:r>
          </a:p>
        </p:txBody>
      </p:sp>
      <p:sp>
        <p:nvSpPr>
          <p:cNvPr id="25" name="Content Placeholder 17"/>
          <p:cNvSpPr>
            <a:spLocks noGrp="1"/>
          </p:cNvSpPr>
          <p:nvPr>
            <p:ph sz="quarter" idx="30" hasCustomPrompt="1"/>
          </p:nvPr>
        </p:nvSpPr>
        <p:spPr>
          <a:xfrm>
            <a:off x="11658600" y="32442912"/>
            <a:ext cx="9601200" cy="9729216"/>
          </a:xfrm>
        </p:spPr>
        <p:txBody>
          <a:bodyPr lIns="91440" tIns="182880"/>
          <a:lstStyle>
            <a:lvl1pPr>
              <a:defRPr sz="2400" baseline="0"/>
            </a:lvl1pPr>
            <a:lvl2pPr>
              <a:defRPr sz="2100"/>
            </a:lvl2pPr>
            <a:lvl3pPr>
              <a:defRPr sz="2100"/>
            </a:lvl3pPr>
            <a:lvl4pPr>
              <a:defRPr sz="2100"/>
            </a:lvl4pPr>
            <a:lvl5pPr>
              <a:defRPr sz="2100"/>
            </a:lvl5pPr>
            <a:lvl6pPr>
              <a:defRPr sz="2100"/>
            </a:lvl6pPr>
            <a:lvl7pPr>
              <a:defRPr sz="2100"/>
            </a:lvl7pPr>
            <a:lvl8pPr>
              <a:defRPr sz="2100"/>
            </a:lvl8pPr>
            <a:lvl9pPr>
              <a:defRPr sz="21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6" name="Text Placeholder 6"/>
          <p:cNvSpPr>
            <a:spLocks noGrp="1"/>
          </p:cNvSpPr>
          <p:nvPr>
            <p:ph type="body" sz="quarter" idx="31" hasCustomPrompt="1"/>
          </p:nvPr>
        </p:nvSpPr>
        <p:spPr>
          <a:xfrm>
            <a:off x="22425660" y="7559040"/>
            <a:ext cx="9601200" cy="16256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4050" cap="none" baseline="0">
                <a:solidFill>
                  <a:schemeClr val="bg1"/>
                </a:solidFill>
                <a:latin typeface="+mj-lt"/>
              </a:defRPr>
            </a:lvl1pPr>
            <a:lvl2pPr marL="0" indent="0">
              <a:spcBef>
                <a:spcPts val="0"/>
              </a:spcBef>
              <a:buNone/>
              <a:defRPr sz="4500" cap="all" baseline="0">
                <a:solidFill>
                  <a:schemeClr val="bg1"/>
                </a:solidFill>
                <a:latin typeface="+mj-lt"/>
              </a:defRPr>
            </a:lvl2pPr>
            <a:lvl3pPr marL="0" indent="0">
              <a:spcBef>
                <a:spcPts val="0"/>
              </a:spcBef>
              <a:buNone/>
              <a:defRPr sz="4500" cap="all" baseline="0">
                <a:solidFill>
                  <a:schemeClr val="bg1"/>
                </a:solidFill>
                <a:latin typeface="+mj-lt"/>
              </a:defRPr>
            </a:lvl3pPr>
            <a:lvl4pPr marL="0" indent="0">
              <a:spcBef>
                <a:spcPts val="0"/>
              </a:spcBef>
              <a:buNone/>
              <a:defRPr sz="4500" cap="all" baseline="0">
                <a:solidFill>
                  <a:schemeClr val="bg1"/>
                </a:solidFill>
                <a:latin typeface="+mj-lt"/>
              </a:defRPr>
            </a:lvl4pPr>
            <a:lvl5pPr marL="0" indent="0">
              <a:spcBef>
                <a:spcPts val="0"/>
              </a:spcBef>
              <a:buNone/>
              <a:defRPr sz="4500" cap="all" baseline="0">
                <a:solidFill>
                  <a:schemeClr val="bg1"/>
                </a:solidFill>
                <a:latin typeface="+mj-lt"/>
              </a:defRPr>
            </a:lvl5pPr>
            <a:lvl6pPr marL="0" indent="0">
              <a:spcBef>
                <a:spcPts val="0"/>
              </a:spcBef>
              <a:buNone/>
              <a:defRPr sz="4500" cap="all" baseline="0">
                <a:solidFill>
                  <a:schemeClr val="bg1"/>
                </a:solidFill>
                <a:latin typeface="+mj-lt"/>
              </a:defRPr>
            </a:lvl6pPr>
            <a:lvl7pPr marL="0" indent="0">
              <a:spcBef>
                <a:spcPts val="0"/>
              </a:spcBef>
              <a:buNone/>
              <a:defRPr sz="4500" cap="all" baseline="0">
                <a:solidFill>
                  <a:schemeClr val="bg1"/>
                </a:solidFill>
                <a:latin typeface="+mj-lt"/>
              </a:defRPr>
            </a:lvl7pPr>
            <a:lvl8pPr marL="0" indent="0">
              <a:spcBef>
                <a:spcPts val="0"/>
              </a:spcBef>
              <a:buNone/>
              <a:defRPr sz="4500" cap="all" baseline="0">
                <a:solidFill>
                  <a:schemeClr val="bg1"/>
                </a:solidFill>
                <a:latin typeface="+mj-lt"/>
              </a:defRPr>
            </a:lvl8pPr>
            <a:lvl9pPr marL="0" indent="0">
              <a:spcBef>
                <a:spcPts val="0"/>
              </a:spcBef>
              <a:buNone/>
              <a:defRPr sz="4500" cap="all" baseline="0">
                <a:solidFill>
                  <a:schemeClr val="bg1"/>
                </a:solidFill>
                <a:latin typeface="+mj-lt"/>
              </a:defRPr>
            </a:lvl9pPr>
          </a:lstStyle>
          <a:p>
            <a:pPr lvl="0"/>
            <a:r>
              <a:rPr lang="en-US" dirty="0"/>
              <a:t>Heading</a:t>
            </a:r>
          </a:p>
        </p:txBody>
      </p:sp>
      <p:sp>
        <p:nvSpPr>
          <p:cNvPr id="27" name="Content Placeholder 17"/>
          <p:cNvSpPr>
            <a:spLocks noGrp="1"/>
          </p:cNvSpPr>
          <p:nvPr>
            <p:ph sz="quarter" idx="32" hasCustomPrompt="1"/>
          </p:nvPr>
        </p:nvSpPr>
        <p:spPr>
          <a:xfrm>
            <a:off x="22425660" y="9485376"/>
            <a:ext cx="9601200" cy="9753600"/>
          </a:xfrm>
        </p:spPr>
        <p:txBody>
          <a:bodyPr lIns="91440" tIns="182880"/>
          <a:lstStyle>
            <a:lvl1pPr>
              <a:defRPr sz="2400" baseline="0"/>
            </a:lvl1pPr>
            <a:lvl2pPr>
              <a:defRPr sz="2100"/>
            </a:lvl2pPr>
            <a:lvl3pPr>
              <a:defRPr sz="2100"/>
            </a:lvl3pPr>
            <a:lvl4pPr>
              <a:defRPr sz="2100"/>
            </a:lvl4pPr>
            <a:lvl5pPr>
              <a:defRPr sz="2100"/>
            </a:lvl5pPr>
            <a:lvl6pPr>
              <a:defRPr sz="2100"/>
            </a:lvl6pPr>
            <a:lvl7pPr>
              <a:defRPr sz="2100"/>
            </a:lvl7pPr>
            <a:lvl8pPr>
              <a:defRPr sz="2100"/>
            </a:lvl8pPr>
            <a:lvl9pPr>
              <a:defRPr sz="21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8" name="Content Placeholder 17"/>
          <p:cNvSpPr>
            <a:spLocks noGrp="1"/>
          </p:cNvSpPr>
          <p:nvPr>
            <p:ph sz="quarter" idx="33" hasCustomPrompt="1"/>
          </p:nvPr>
        </p:nvSpPr>
        <p:spPr>
          <a:xfrm>
            <a:off x="22425660" y="19886445"/>
            <a:ext cx="9601200" cy="6051480"/>
          </a:xfrm>
        </p:spPr>
        <p:txBody>
          <a:bodyPr lIns="91440" tIns="182880"/>
          <a:lstStyle>
            <a:lvl1pPr>
              <a:defRPr sz="2400" baseline="0"/>
            </a:lvl1pPr>
            <a:lvl2pPr>
              <a:defRPr sz="2100"/>
            </a:lvl2pPr>
            <a:lvl3pPr>
              <a:defRPr sz="2100"/>
            </a:lvl3pPr>
            <a:lvl4pPr>
              <a:defRPr sz="2100"/>
            </a:lvl4pPr>
            <a:lvl5pPr>
              <a:defRPr sz="2100"/>
            </a:lvl5pPr>
            <a:lvl6pPr>
              <a:defRPr sz="2100"/>
            </a:lvl6pPr>
            <a:lvl7pPr>
              <a:defRPr sz="2100"/>
            </a:lvl7pPr>
            <a:lvl8pPr>
              <a:defRPr sz="2100"/>
            </a:lvl8pPr>
            <a:lvl9pPr>
              <a:defRPr sz="21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39" name="Text Placeholder 6"/>
          <p:cNvSpPr>
            <a:spLocks noGrp="1"/>
          </p:cNvSpPr>
          <p:nvPr>
            <p:ph type="body" sz="quarter" idx="41" hasCustomPrompt="1"/>
          </p:nvPr>
        </p:nvSpPr>
        <p:spPr>
          <a:xfrm>
            <a:off x="22425660" y="26356795"/>
            <a:ext cx="9601200" cy="16256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4050" cap="none" baseline="0">
                <a:solidFill>
                  <a:schemeClr val="bg1"/>
                </a:solidFill>
                <a:latin typeface="+mj-lt"/>
              </a:defRPr>
            </a:lvl1pPr>
            <a:lvl2pPr marL="0" indent="0">
              <a:spcBef>
                <a:spcPts val="0"/>
              </a:spcBef>
              <a:buNone/>
              <a:defRPr sz="4500" cap="all" baseline="0">
                <a:solidFill>
                  <a:schemeClr val="bg1"/>
                </a:solidFill>
                <a:latin typeface="+mj-lt"/>
              </a:defRPr>
            </a:lvl2pPr>
            <a:lvl3pPr marL="0" indent="0">
              <a:spcBef>
                <a:spcPts val="0"/>
              </a:spcBef>
              <a:buNone/>
              <a:defRPr sz="4500" cap="all" baseline="0">
                <a:solidFill>
                  <a:schemeClr val="bg1"/>
                </a:solidFill>
                <a:latin typeface="+mj-lt"/>
              </a:defRPr>
            </a:lvl3pPr>
            <a:lvl4pPr marL="0" indent="0">
              <a:spcBef>
                <a:spcPts val="0"/>
              </a:spcBef>
              <a:buNone/>
              <a:defRPr sz="4500" cap="all" baseline="0">
                <a:solidFill>
                  <a:schemeClr val="bg1"/>
                </a:solidFill>
                <a:latin typeface="+mj-lt"/>
              </a:defRPr>
            </a:lvl4pPr>
            <a:lvl5pPr marL="0" indent="0">
              <a:spcBef>
                <a:spcPts val="0"/>
              </a:spcBef>
              <a:buNone/>
              <a:defRPr sz="4500" cap="all" baseline="0">
                <a:solidFill>
                  <a:schemeClr val="bg1"/>
                </a:solidFill>
                <a:latin typeface="+mj-lt"/>
              </a:defRPr>
            </a:lvl5pPr>
            <a:lvl6pPr marL="0" indent="0">
              <a:spcBef>
                <a:spcPts val="0"/>
              </a:spcBef>
              <a:buNone/>
              <a:defRPr sz="4500" cap="all" baseline="0">
                <a:solidFill>
                  <a:schemeClr val="bg1"/>
                </a:solidFill>
                <a:latin typeface="+mj-lt"/>
              </a:defRPr>
            </a:lvl6pPr>
            <a:lvl7pPr marL="0" indent="0">
              <a:spcBef>
                <a:spcPts val="0"/>
              </a:spcBef>
              <a:buNone/>
              <a:defRPr sz="4500" cap="all" baseline="0">
                <a:solidFill>
                  <a:schemeClr val="bg1"/>
                </a:solidFill>
                <a:latin typeface="+mj-lt"/>
              </a:defRPr>
            </a:lvl7pPr>
            <a:lvl8pPr marL="0" indent="0">
              <a:spcBef>
                <a:spcPts val="0"/>
              </a:spcBef>
              <a:buNone/>
              <a:defRPr sz="4500" cap="all" baseline="0">
                <a:solidFill>
                  <a:schemeClr val="bg1"/>
                </a:solidFill>
                <a:latin typeface="+mj-lt"/>
              </a:defRPr>
            </a:lvl8pPr>
            <a:lvl9pPr marL="0" indent="0">
              <a:spcBef>
                <a:spcPts val="0"/>
              </a:spcBef>
              <a:buNone/>
              <a:defRPr sz="4500" cap="all" baseline="0">
                <a:solidFill>
                  <a:schemeClr val="bg1"/>
                </a:solidFill>
                <a:latin typeface="+mj-lt"/>
              </a:defRPr>
            </a:lvl9pPr>
          </a:lstStyle>
          <a:p>
            <a:pPr lvl="0"/>
            <a:r>
              <a:rPr lang="en-US" dirty="0"/>
              <a:t>Heading</a:t>
            </a:r>
          </a:p>
        </p:txBody>
      </p:sp>
      <p:sp>
        <p:nvSpPr>
          <p:cNvPr id="40" name="Content Placeholder 17"/>
          <p:cNvSpPr>
            <a:spLocks noGrp="1"/>
          </p:cNvSpPr>
          <p:nvPr>
            <p:ph sz="quarter" idx="42" hasCustomPrompt="1"/>
          </p:nvPr>
        </p:nvSpPr>
        <p:spPr>
          <a:xfrm>
            <a:off x="22425660" y="28283131"/>
            <a:ext cx="9601200" cy="5793048"/>
          </a:xfrm>
        </p:spPr>
        <p:txBody>
          <a:bodyPr lIns="91440" tIns="182880"/>
          <a:lstStyle>
            <a:lvl1pPr>
              <a:defRPr sz="2400" baseline="0"/>
            </a:lvl1pPr>
            <a:lvl2pPr>
              <a:defRPr sz="2100"/>
            </a:lvl2pPr>
            <a:lvl3pPr>
              <a:defRPr sz="2100"/>
            </a:lvl3pPr>
            <a:lvl4pPr>
              <a:defRPr sz="2100"/>
            </a:lvl4pPr>
            <a:lvl5pPr>
              <a:defRPr sz="2100"/>
            </a:lvl5pPr>
            <a:lvl6pPr>
              <a:defRPr sz="2100"/>
            </a:lvl6pPr>
            <a:lvl7pPr>
              <a:defRPr sz="2100"/>
            </a:lvl7pPr>
            <a:lvl8pPr>
              <a:defRPr sz="2100"/>
            </a:lvl8pPr>
            <a:lvl9pPr>
              <a:defRPr sz="21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29" name="Text Placeholder 6"/>
          <p:cNvSpPr>
            <a:spLocks noGrp="1"/>
          </p:cNvSpPr>
          <p:nvPr>
            <p:ph type="body" sz="quarter" idx="34" hasCustomPrompt="1"/>
          </p:nvPr>
        </p:nvSpPr>
        <p:spPr>
          <a:xfrm>
            <a:off x="22425660" y="34296096"/>
            <a:ext cx="9601200" cy="16256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4050" cap="none" baseline="0">
                <a:solidFill>
                  <a:schemeClr val="bg1"/>
                </a:solidFill>
                <a:latin typeface="+mj-lt"/>
              </a:defRPr>
            </a:lvl1pPr>
            <a:lvl2pPr marL="0" indent="0">
              <a:spcBef>
                <a:spcPts val="0"/>
              </a:spcBef>
              <a:buNone/>
              <a:defRPr sz="4500" cap="all" baseline="0">
                <a:solidFill>
                  <a:schemeClr val="bg1"/>
                </a:solidFill>
                <a:latin typeface="+mj-lt"/>
              </a:defRPr>
            </a:lvl2pPr>
            <a:lvl3pPr marL="0" indent="0">
              <a:spcBef>
                <a:spcPts val="0"/>
              </a:spcBef>
              <a:buNone/>
              <a:defRPr sz="4500" cap="all" baseline="0">
                <a:solidFill>
                  <a:schemeClr val="bg1"/>
                </a:solidFill>
                <a:latin typeface="+mj-lt"/>
              </a:defRPr>
            </a:lvl3pPr>
            <a:lvl4pPr marL="0" indent="0">
              <a:spcBef>
                <a:spcPts val="0"/>
              </a:spcBef>
              <a:buNone/>
              <a:defRPr sz="4500" cap="all" baseline="0">
                <a:solidFill>
                  <a:schemeClr val="bg1"/>
                </a:solidFill>
                <a:latin typeface="+mj-lt"/>
              </a:defRPr>
            </a:lvl4pPr>
            <a:lvl5pPr marL="0" indent="0">
              <a:spcBef>
                <a:spcPts val="0"/>
              </a:spcBef>
              <a:buNone/>
              <a:defRPr sz="4500" cap="all" baseline="0">
                <a:solidFill>
                  <a:schemeClr val="bg1"/>
                </a:solidFill>
                <a:latin typeface="+mj-lt"/>
              </a:defRPr>
            </a:lvl5pPr>
            <a:lvl6pPr marL="0" indent="0">
              <a:spcBef>
                <a:spcPts val="0"/>
              </a:spcBef>
              <a:buNone/>
              <a:defRPr sz="4500" cap="all" baseline="0">
                <a:solidFill>
                  <a:schemeClr val="bg1"/>
                </a:solidFill>
                <a:latin typeface="+mj-lt"/>
              </a:defRPr>
            </a:lvl6pPr>
            <a:lvl7pPr marL="0" indent="0">
              <a:spcBef>
                <a:spcPts val="0"/>
              </a:spcBef>
              <a:buNone/>
              <a:defRPr sz="4500" cap="all" baseline="0">
                <a:solidFill>
                  <a:schemeClr val="bg1"/>
                </a:solidFill>
                <a:latin typeface="+mj-lt"/>
              </a:defRPr>
            </a:lvl7pPr>
            <a:lvl8pPr marL="0" indent="0">
              <a:spcBef>
                <a:spcPts val="0"/>
              </a:spcBef>
              <a:buNone/>
              <a:defRPr sz="4500" cap="all" baseline="0">
                <a:solidFill>
                  <a:schemeClr val="bg1"/>
                </a:solidFill>
                <a:latin typeface="+mj-lt"/>
              </a:defRPr>
            </a:lvl8pPr>
            <a:lvl9pPr marL="0" indent="0">
              <a:spcBef>
                <a:spcPts val="0"/>
              </a:spcBef>
              <a:buNone/>
              <a:defRPr sz="4500" cap="all" baseline="0">
                <a:solidFill>
                  <a:schemeClr val="bg1"/>
                </a:solidFill>
                <a:latin typeface="+mj-lt"/>
              </a:defRPr>
            </a:lvl9pPr>
          </a:lstStyle>
          <a:p>
            <a:pPr lvl="0"/>
            <a:r>
              <a:rPr lang="en-US" dirty="0"/>
              <a:t>Heading</a:t>
            </a:r>
          </a:p>
        </p:txBody>
      </p:sp>
      <p:sp>
        <p:nvSpPr>
          <p:cNvPr id="30" name="Content Placeholder 17"/>
          <p:cNvSpPr>
            <a:spLocks noGrp="1"/>
          </p:cNvSpPr>
          <p:nvPr>
            <p:ph sz="quarter" idx="35" hasCustomPrompt="1"/>
          </p:nvPr>
        </p:nvSpPr>
        <p:spPr>
          <a:xfrm>
            <a:off x="22425660" y="36222432"/>
            <a:ext cx="9601200" cy="5949696"/>
          </a:xfrm>
        </p:spPr>
        <p:txBody>
          <a:bodyPr lIns="91440" tIns="182880"/>
          <a:lstStyle>
            <a:lvl1pPr>
              <a:defRPr sz="2400" baseline="0"/>
            </a:lvl1pPr>
            <a:lvl2pPr>
              <a:defRPr sz="2100"/>
            </a:lvl2pPr>
            <a:lvl3pPr>
              <a:defRPr sz="2100"/>
            </a:lvl3pPr>
            <a:lvl4pPr>
              <a:defRPr sz="2100"/>
            </a:lvl4pPr>
            <a:lvl5pPr>
              <a:defRPr sz="2100"/>
            </a:lvl5pPr>
            <a:lvl6pPr>
              <a:defRPr sz="2100"/>
            </a:lvl6pPr>
            <a:lvl7pPr>
              <a:defRPr sz="2100"/>
            </a:lvl7pPr>
            <a:lvl8pPr>
              <a:defRPr sz="2100"/>
            </a:lvl8pPr>
            <a:lvl9pPr>
              <a:defRPr sz="21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p:txBody>
      </p:sp>
      <p:sp>
        <p:nvSpPr>
          <p:cNvPr id="3" name="Date Placeholder 2"/>
          <p:cNvSpPr>
            <a:spLocks noGrp="1"/>
          </p:cNvSpPr>
          <p:nvPr>
            <p:ph type="dt" sz="half" idx="10"/>
          </p:nvPr>
        </p:nvSpPr>
        <p:spPr/>
        <p:txBody>
          <a:bodyPr/>
          <a:lstStyle/>
          <a:p>
            <a:fld id="{ECAA57DF-1C19-4726-AB84-014692BAD8F5}" type="datetimeFigureOut">
              <a:rPr lang="en-US" smtClean="0"/>
              <a:t>1/29/2021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B4C631-C489-4C11-812F-2172FBEAE82B}" type="slidenum">
              <a:rPr lang="en-US" smtClean="0"/>
              <a:t>‹#›</a:t>
            </a:fld>
            <a:endParaRPr lang="en-US"/>
          </a:p>
        </p:txBody>
      </p:sp>
      <p:sp>
        <p:nvSpPr>
          <p:cNvPr id="8" name="Picture Placeholder 7"/>
          <p:cNvSpPr>
            <a:spLocks noGrp="1"/>
          </p:cNvSpPr>
          <p:nvPr>
            <p:ph type="pic" sz="quarter" idx="43"/>
          </p:nvPr>
        </p:nvSpPr>
        <p:spPr>
          <a:xfrm>
            <a:off x="24203025" y="1"/>
            <a:ext cx="8715375" cy="5123260"/>
          </a:xfrm>
          <a:effectDag name="">
            <a:cont type="tree" name="">
              <a:effect ref="fillLine"/>
              <a:alphaMod>
                <a:cont name="">
                  <a:fill>
                    <a:gradFill>
                      <a:gsLst>
                        <a:gs pos="60000">
                          <a:srgbClr val="000000">
                            <a:alpha val="100000"/>
                          </a:srgbClr>
                        </a:gs>
                        <a:gs pos="97000">
                          <a:srgbClr val="000000">
                            <a:alpha val="0"/>
                          </a:srgbClr>
                        </a:gs>
                      </a:gsLst>
                      <a:lin ang="10800000"/>
                    </a:gradFill>
                  </a:fill>
                </a:cont>
              </a:alphaMod>
            </a:cont>
          </a:effectDag>
        </p:spPr>
        <p:txBody>
          <a:bodyPr lIns="91440" tIns="457200" rIns="91440"/>
          <a:lstStyle>
            <a:lvl1pPr marL="0" indent="0" algn="ctr">
              <a:buNone/>
              <a:defRPr>
                <a:solidFill>
                  <a:schemeClr val="bg1"/>
                </a:solidFill>
              </a:defRPr>
            </a:lvl1pPr>
          </a:lstStyle>
          <a:p>
            <a:r>
              <a:rPr lang="en-US"/>
              <a:t>Click icon to add picture</a:t>
            </a:r>
            <a:endParaRPr lang="en-US" dirty="0"/>
          </a:p>
        </p:txBody>
      </p:sp>
    </p:spTree>
    <p:extLst>
      <p:ext uri="{BB962C8B-B14F-4D97-AF65-F5344CB8AC3E}">
        <p14:creationId xmlns:p14="http://schemas.microsoft.com/office/powerpoint/2010/main" val="145907722"/>
      </p:ext>
    </p:extLst>
  </p:cSld>
  <p:clrMapOvr>
    <a:masterClrMapping/>
  </p:clrMapOvr>
  <p:extLst>
    <p:ext uri="{DCECCB84-F9BA-43D5-87BE-67443E8EF086}">
      <p15:sldGuideLst xmlns:p15="http://schemas.microsoft.com/office/powerpoint/2012/main">
        <p15:guide id="1" pos="6876" userDrawn="1">
          <p15:clr>
            <a:srgbClr val="A4A3A4"/>
          </p15:clr>
        </p15:guide>
        <p15:guide id="2" pos="1386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ltGray">
          <a:xfrm>
            <a:off x="0" y="0"/>
            <a:ext cx="32918400" cy="6705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44"/>
          </a:p>
        </p:txBody>
      </p:sp>
      <p:sp>
        <p:nvSpPr>
          <p:cNvPr id="2" name="Title Placeholder 1"/>
          <p:cNvSpPr>
            <a:spLocks noGrp="1"/>
          </p:cNvSpPr>
          <p:nvPr>
            <p:ph type="title"/>
          </p:nvPr>
        </p:nvSpPr>
        <p:spPr bwMode="auto">
          <a:xfrm>
            <a:off x="868680" y="914480"/>
            <a:ext cx="22631400" cy="396232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68680" y="8026400"/>
            <a:ext cx="31192470" cy="31506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7250" y="42819597"/>
            <a:ext cx="7406640" cy="609600"/>
          </a:xfrm>
          <a:prstGeom prst="rect">
            <a:avLst/>
          </a:prstGeom>
        </p:spPr>
        <p:txBody>
          <a:bodyPr vert="horz" lIns="91440" tIns="45720" rIns="91440" bIns="45720" rtlCol="0" anchor="ctr"/>
          <a:lstStyle>
            <a:lvl1pPr algn="l">
              <a:defRPr sz="1200">
                <a:solidFill>
                  <a:schemeClr val="tx1">
                    <a:tint val="75000"/>
                  </a:schemeClr>
                </a:solidFill>
              </a:defRPr>
            </a:lvl1pPr>
          </a:lstStyle>
          <a:p>
            <a:fld id="{ECAA57DF-1C19-4726-AB84-014692BAD8F5}" type="datetimeFigureOut">
              <a:rPr lang="en-US" smtClean="0"/>
              <a:pPr/>
              <a:t>1/29/2021</a:t>
            </a:fld>
            <a:endParaRPr lang="en-US"/>
          </a:p>
        </p:txBody>
      </p:sp>
      <p:sp>
        <p:nvSpPr>
          <p:cNvPr id="5" name="Footer Placeholder 4"/>
          <p:cNvSpPr>
            <a:spLocks noGrp="1"/>
          </p:cNvSpPr>
          <p:nvPr>
            <p:ph type="ftr" sz="quarter" idx="3"/>
          </p:nvPr>
        </p:nvSpPr>
        <p:spPr>
          <a:xfrm>
            <a:off x="8263890" y="42819597"/>
            <a:ext cx="16390620" cy="609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4654510" y="42819597"/>
            <a:ext cx="7406640" cy="609600"/>
          </a:xfrm>
          <a:prstGeom prst="rect">
            <a:avLst/>
          </a:prstGeom>
        </p:spPr>
        <p:txBody>
          <a:bodyPr vert="horz" lIns="91440" tIns="45720" rIns="91440" bIns="45720" rtlCol="0" anchor="ctr"/>
          <a:lstStyle>
            <a:lvl1pPr algn="r">
              <a:defRPr sz="1200">
                <a:solidFill>
                  <a:schemeClr val="tx1">
                    <a:tint val="75000"/>
                  </a:schemeClr>
                </a:solidFill>
              </a:defRPr>
            </a:lvl1pPr>
          </a:lstStyle>
          <a:p>
            <a:fld id="{91B4C631-C489-4C11-812F-2172FBEAE82B}" type="slidenum">
              <a:rPr lang="en-US" smtClean="0"/>
              <a:pPr/>
              <a:t>‹#›</a:t>
            </a:fld>
            <a:endParaRPr lang="en-US"/>
          </a:p>
        </p:txBody>
      </p:sp>
      <p:sp>
        <p:nvSpPr>
          <p:cNvPr id="8" name="Rectangle 7"/>
          <p:cNvSpPr/>
          <p:nvPr userDrawn="1"/>
        </p:nvSpPr>
        <p:spPr bwMode="gray">
          <a:xfrm>
            <a:off x="0" y="5181600"/>
            <a:ext cx="32918400" cy="1524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44"/>
          </a:p>
        </p:txBody>
      </p:sp>
      <p:cxnSp>
        <p:nvCxnSpPr>
          <p:cNvPr id="9" name="Straight Connector 8"/>
          <p:cNvCxnSpPr/>
          <p:nvPr userDrawn="1"/>
        </p:nvCxnSpPr>
        <p:spPr>
          <a:xfrm>
            <a:off x="0" y="5181600"/>
            <a:ext cx="32918400" cy="0"/>
          </a:xfrm>
          <a:prstGeom prst="line">
            <a:avLst/>
          </a:prstGeom>
          <a:ln w="114300">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sz="11500" b="0" kern="1200">
          <a:solidFill>
            <a:schemeClr val="bg1"/>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824" userDrawn="1">
          <p15:clr>
            <a:srgbClr val="A4A3A4"/>
          </p15:clr>
        </p15:guide>
        <p15:guide id="2" pos="540" userDrawn="1">
          <p15:clr>
            <a:srgbClr val="A4A3A4"/>
          </p15:clr>
        </p15:guide>
        <p15:guide id="3" pos="20196" userDrawn="1">
          <p15:clr>
            <a:srgbClr val="A4A3A4"/>
          </p15:clr>
        </p15:guide>
        <p15:guide id="4" pos="10368"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4" descr="Graphical user interface&#10;&#10;Description automatically generated">
            <a:extLst>
              <a:ext uri="{FF2B5EF4-FFF2-40B4-BE49-F238E27FC236}">
                <a16:creationId xmlns:a16="http://schemas.microsoft.com/office/drawing/2014/main" id="{07CB9D27-B1DA-48C8-B07E-26318A47324C}"/>
              </a:ext>
            </a:extLst>
          </p:cNvPr>
          <p:cNvPicPr>
            <a:picLocks noChangeAspect="1"/>
          </p:cNvPicPr>
          <p:nvPr/>
        </p:nvPicPr>
        <p:blipFill rotWithShape="1">
          <a:blip r:embed="rId3"/>
          <a:srcRect l="10746" t="25806" r="40480" b="8387"/>
          <a:stretch/>
        </p:blipFill>
        <p:spPr>
          <a:xfrm>
            <a:off x="1424122" y="26949915"/>
            <a:ext cx="8437121" cy="6712613"/>
          </a:xfrm>
          <a:prstGeom prst="rect">
            <a:avLst/>
          </a:prstGeom>
        </p:spPr>
      </p:pic>
      <p:sp>
        <p:nvSpPr>
          <p:cNvPr id="258" name="TextBox 257">
            <a:extLst>
              <a:ext uri="{FF2B5EF4-FFF2-40B4-BE49-F238E27FC236}">
                <a16:creationId xmlns:a16="http://schemas.microsoft.com/office/drawing/2014/main" id="{C8182CCD-BFD1-4E6D-B492-D5CCE4BA286D}"/>
              </a:ext>
            </a:extLst>
          </p:cNvPr>
          <p:cNvSpPr txBox="1"/>
          <p:nvPr/>
        </p:nvSpPr>
        <p:spPr>
          <a:xfrm>
            <a:off x="29771" y="18641743"/>
            <a:ext cx="9765380" cy="159812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GB" sz="4000" dirty="0">
                <a:cs typeface="Arial"/>
              </a:rPr>
              <a:t>Virtual teaching sessions for junior doctors (predominantly paediatric trainees) began in June and ran through to October 2020. Speakers used Zoom polls, the Zoom chat box for question and answer sessions and Mentimeter. Questionnaires were sent to participants following the sessions regarding the quality and interactivity of the session. The quality of each session was rated as </a:t>
            </a:r>
            <a:r>
              <a:rPr lang="en-GB" sz="4000" i="1" dirty="0">
                <a:cs typeface="Arial"/>
              </a:rPr>
              <a:t>Excellent, Good, Fair </a:t>
            </a:r>
            <a:r>
              <a:rPr lang="en-GB" sz="4000" dirty="0">
                <a:cs typeface="Arial"/>
              </a:rPr>
              <a:t>or</a:t>
            </a:r>
            <a:r>
              <a:rPr lang="en-GB" sz="4000" i="1" dirty="0">
                <a:cs typeface="Arial"/>
              </a:rPr>
              <a:t> Poor. </a:t>
            </a:r>
            <a:r>
              <a:rPr lang="en-GB" sz="4000" dirty="0">
                <a:cs typeface="Arial"/>
              </a:rPr>
              <a:t>Following a short lecture series, the audience were asked about their preference of interactivity tool.</a:t>
            </a:r>
          </a:p>
          <a:p>
            <a:endParaRPr lang="en-GB" sz="4000" dirty="0">
              <a:cs typeface="Arial"/>
            </a:endParaRPr>
          </a:p>
          <a:p>
            <a:r>
              <a:rPr lang="en-GB" sz="4000" dirty="0">
                <a:cs typeface="Arial"/>
              </a:rPr>
              <a:t>              Image 1: Mentimeter</a:t>
            </a:r>
          </a:p>
          <a:p>
            <a:endParaRPr lang="en-GB" sz="4000" dirty="0">
              <a:cs typeface="Arial"/>
            </a:endParaRPr>
          </a:p>
          <a:p>
            <a:endParaRPr lang="en-GB" sz="4000" dirty="0">
              <a:cs typeface="Arial"/>
            </a:endParaRPr>
          </a:p>
          <a:p>
            <a:endParaRPr lang="en-GB" sz="4000" dirty="0">
              <a:cs typeface="Arial"/>
            </a:endParaRPr>
          </a:p>
          <a:p>
            <a:endParaRPr lang="en-GB" sz="4000" dirty="0">
              <a:cs typeface="Arial"/>
            </a:endParaRPr>
          </a:p>
          <a:p>
            <a:endParaRPr lang="en-GB" sz="4000" dirty="0">
              <a:cs typeface="Arial"/>
            </a:endParaRPr>
          </a:p>
          <a:p>
            <a:endParaRPr lang="en-GB" sz="4000" dirty="0">
              <a:cs typeface="Arial"/>
            </a:endParaRPr>
          </a:p>
          <a:p>
            <a:endParaRPr lang="en-GB" sz="4000" dirty="0">
              <a:cs typeface="Arial"/>
            </a:endParaRPr>
          </a:p>
          <a:p>
            <a:endParaRPr lang="en-GB" sz="4000" dirty="0">
              <a:cs typeface="Arial"/>
            </a:endParaRPr>
          </a:p>
          <a:p>
            <a:endParaRPr lang="en-GB" sz="4000" dirty="0">
              <a:cs typeface="Arial"/>
            </a:endParaRPr>
          </a:p>
          <a:p>
            <a:endParaRPr lang="en-GB" sz="7250" dirty="0">
              <a:cs typeface="Arial"/>
            </a:endParaRPr>
          </a:p>
        </p:txBody>
      </p:sp>
      <p:sp>
        <p:nvSpPr>
          <p:cNvPr id="67" name="Text Placeholder 66"/>
          <p:cNvSpPr>
            <a:spLocks noGrp="1"/>
          </p:cNvSpPr>
          <p:nvPr>
            <p:ph type="body" sz="quarter" idx="13"/>
          </p:nvPr>
        </p:nvSpPr>
        <p:spPr>
          <a:xfrm>
            <a:off x="14568" y="8436921"/>
            <a:ext cx="9693215" cy="937117"/>
          </a:xfrm>
          <a:solidFill>
            <a:schemeClr val="accent1">
              <a:lumMod val="40000"/>
              <a:lumOff val="60000"/>
            </a:schemeClr>
          </a:solidFill>
        </p:spPr>
        <p:txBody>
          <a:bodyPr/>
          <a:lstStyle/>
          <a:p>
            <a:r>
              <a:rPr lang="en-US" sz="6000" dirty="0"/>
              <a:t>Introduction</a:t>
            </a:r>
          </a:p>
        </p:txBody>
      </p:sp>
      <p:sp>
        <p:nvSpPr>
          <p:cNvPr id="8" name="Text Placeholder 7"/>
          <p:cNvSpPr>
            <a:spLocks noGrp="1"/>
          </p:cNvSpPr>
          <p:nvPr>
            <p:ph type="body" sz="quarter" idx="19"/>
          </p:nvPr>
        </p:nvSpPr>
        <p:spPr>
          <a:xfrm>
            <a:off x="59927" y="14300465"/>
            <a:ext cx="9785230" cy="914400"/>
          </a:xfrm>
          <a:solidFill>
            <a:schemeClr val="accent1">
              <a:lumMod val="40000"/>
              <a:lumOff val="60000"/>
            </a:schemeClr>
          </a:solidFill>
        </p:spPr>
        <p:txBody>
          <a:bodyPr/>
          <a:lstStyle/>
          <a:p>
            <a:r>
              <a:rPr lang="en-US" sz="6000" dirty="0"/>
              <a:t>Aim</a:t>
            </a:r>
          </a:p>
        </p:txBody>
      </p:sp>
      <p:sp>
        <p:nvSpPr>
          <p:cNvPr id="9" name="Text Placeholder 8"/>
          <p:cNvSpPr>
            <a:spLocks noGrp="1"/>
          </p:cNvSpPr>
          <p:nvPr>
            <p:ph type="body" sz="quarter" idx="21"/>
          </p:nvPr>
        </p:nvSpPr>
        <p:spPr>
          <a:xfrm>
            <a:off x="62199" y="17835087"/>
            <a:ext cx="9670212" cy="914400"/>
          </a:xfrm>
          <a:solidFill>
            <a:schemeClr val="accent1">
              <a:lumMod val="40000"/>
              <a:lumOff val="60000"/>
            </a:schemeClr>
          </a:solidFill>
        </p:spPr>
        <p:txBody>
          <a:bodyPr/>
          <a:lstStyle/>
          <a:p>
            <a:r>
              <a:rPr lang="en-US" sz="6000" dirty="0"/>
              <a:t>Method</a:t>
            </a:r>
          </a:p>
        </p:txBody>
      </p:sp>
      <p:sp>
        <p:nvSpPr>
          <p:cNvPr id="70" name="Text Placeholder 69"/>
          <p:cNvSpPr>
            <a:spLocks noGrp="1"/>
          </p:cNvSpPr>
          <p:nvPr>
            <p:ph type="body" sz="quarter" idx="40"/>
          </p:nvPr>
        </p:nvSpPr>
        <p:spPr>
          <a:xfrm>
            <a:off x="10749252" y="8432784"/>
            <a:ext cx="22150203" cy="914400"/>
          </a:xfrm>
          <a:solidFill>
            <a:schemeClr val="accent1">
              <a:lumMod val="40000"/>
              <a:lumOff val="60000"/>
            </a:schemeClr>
          </a:solidFill>
        </p:spPr>
        <p:txBody>
          <a:bodyPr/>
          <a:lstStyle/>
          <a:p>
            <a:r>
              <a:rPr lang="en-US" sz="6000" dirty="0">
                <a:cs typeface="Arial"/>
              </a:rPr>
              <a:t>Results</a:t>
            </a:r>
            <a:endParaRPr lang="en-US" sz="6000" dirty="0"/>
          </a:p>
        </p:txBody>
      </p:sp>
      <p:sp>
        <p:nvSpPr>
          <p:cNvPr id="71" name="Text Placeholder 70"/>
          <p:cNvSpPr>
            <a:spLocks noGrp="1"/>
          </p:cNvSpPr>
          <p:nvPr>
            <p:ph type="body" sz="quarter" idx="41"/>
          </p:nvPr>
        </p:nvSpPr>
        <p:spPr>
          <a:xfrm>
            <a:off x="13020099" y="36037479"/>
            <a:ext cx="19910449" cy="898122"/>
          </a:xfrm>
          <a:solidFill>
            <a:schemeClr val="accent1">
              <a:lumMod val="40000"/>
              <a:lumOff val="60000"/>
            </a:schemeClr>
          </a:solidFill>
        </p:spPr>
        <p:txBody>
          <a:bodyPr/>
          <a:lstStyle/>
          <a:p>
            <a:r>
              <a:rPr lang="en-US" sz="6000" dirty="0"/>
              <a:t>Conclusion</a:t>
            </a:r>
          </a:p>
        </p:txBody>
      </p:sp>
      <p:sp>
        <p:nvSpPr>
          <p:cNvPr id="251" name="TextBox 250">
            <a:extLst>
              <a:ext uri="{FF2B5EF4-FFF2-40B4-BE49-F238E27FC236}">
                <a16:creationId xmlns:a16="http://schemas.microsoft.com/office/drawing/2014/main" id="{00349420-B9D9-4DDA-8B44-BF5A2A87FAA3}"/>
              </a:ext>
            </a:extLst>
          </p:cNvPr>
          <p:cNvSpPr txBox="1"/>
          <p:nvPr/>
        </p:nvSpPr>
        <p:spPr>
          <a:xfrm>
            <a:off x="-1208" y="9392379"/>
            <a:ext cx="9868926" cy="50167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GB" sz="4000" dirty="0">
                <a:cs typeface="Arial"/>
              </a:rPr>
              <a:t>Technology has given many the opportunity to continue learning virtually in light of COVID-19 restrictions. However, this poses a risk of poor engagement which reduces the benefits of these opportunities. New methods to maintain interactivity have arisen in response to this challenge.</a:t>
            </a:r>
            <a:endParaRPr lang="en-US" dirty="0"/>
          </a:p>
        </p:txBody>
      </p:sp>
      <p:sp>
        <p:nvSpPr>
          <p:cNvPr id="252" name="TextBox 251">
            <a:extLst>
              <a:ext uri="{FF2B5EF4-FFF2-40B4-BE49-F238E27FC236}">
                <a16:creationId xmlns:a16="http://schemas.microsoft.com/office/drawing/2014/main" id="{FB12DDAE-A2FB-4353-AB61-39A30C3ED881}"/>
              </a:ext>
            </a:extLst>
          </p:cNvPr>
          <p:cNvSpPr txBox="1"/>
          <p:nvPr/>
        </p:nvSpPr>
        <p:spPr>
          <a:xfrm>
            <a:off x="-7578" y="5262947"/>
            <a:ext cx="32937003" cy="2862322"/>
          </a:xfrm>
          <a:prstGeom prst="rect">
            <a:avLst/>
          </a:prstGeom>
          <a:solidFill>
            <a:schemeClr val="tx1">
              <a:lumMod val="65000"/>
              <a:lumOff val="3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6000" b="1" dirty="0">
                <a:solidFill>
                  <a:srgbClr val="59D6FF"/>
                </a:solidFill>
              </a:rPr>
              <a:t>Authors</a:t>
            </a:r>
            <a:r>
              <a:rPr lang="en-GB" sz="6000" b="1" dirty="0">
                <a:solidFill>
                  <a:srgbClr val="59D6FF"/>
                </a:solidFill>
                <a:cs typeface="Arial"/>
              </a:rPr>
              <a:t>: ST1-3 Deanery Teaching Committee: </a:t>
            </a:r>
            <a:endParaRPr lang="en-GB" sz="6000" dirty="0">
              <a:solidFill>
                <a:schemeClr val="accent1">
                  <a:lumMod val="40000"/>
                  <a:lumOff val="60000"/>
                </a:schemeClr>
              </a:solidFill>
              <a:cs typeface="Arial"/>
            </a:endParaRPr>
          </a:p>
          <a:p>
            <a:r>
              <a:rPr lang="en-GB" sz="6000" b="1" dirty="0">
                <a:solidFill>
                  <a:schemeClr val="accent1">
                    <a:lumMod val="60000"/>
                    <a:lumOff val="40000"/>
                  </a:schemeClr>
                </a:solidFill>
                <a:cs typeface="Arial"/>
              </a:rPr>
              <a:t>Dr Emily Williams, Dr Spandana </a:t>
            </a:r>
            <a:r>
              <a:rPr lang="en-GB" sz="6000" b="1" dirty="0" err="1">
                <a:solidFill>
                  <a:schemeClr val="accent1">
                    <a:lumMod val="60000"/>
                    <a:lumOff val="40000"/>
                  </a:schemeClr>
                </a:solidFill>
                <a:cs typeface="Arial"/>
              </a:rPr>
              <a:t>Madabushi</a:t>
            </a:r>
            <a:r>
              <a:rPr lang="en-GB" sz="6000" b="1" dirty="0">
                <a:solidFill>
                  <a:schemeClr val="accent1">
                    <a:lumMod val="60000"/>
                    <a:lumOff val="40000"/>
                  </a:schemeClr>
                </a:solidFill>
                <a:cs typeface="Arial"/>
              </a:rPr>
              <a:t>, Dr Thomas Hixson, Dr Roisin O'Dea, </a:t>
            </a:r>
            <a:endParaRPr lang="en-GB" sz="6000" dirty="0">
              <a:solidFill>
                <a:schemeClr val="accent1">
                  <a:lumMod val="60000"/>
                  <a:lumOff val="40000"/>
                </a:schemeClr>
              </a:solidFill>
              <a:cs typeface="Arial"/>
            </a:endParaRPr>
          </a:p>
          <a:p>
            <a:r>
              <a:rPr lang="en-GB" sz="6000" b="1" dirty="0">
                <a:solidFill>
                  <a:schemeClr val="accent1">
                    <a:lumMod val="60000"/>
                    <a:lumOff val="40000"/>
                  </a:schemeClr>
                </a:solidFill>
                <a:cs typeface="Arial"/>
              </a:rPr>
              <a:t>Dr Gemma Wilson and Dr Sandra Fernandes​</a:t>
            </a:r>
            <a:endParaRPr lang="en-GB" sz="6000" dirty="0">
              <a:solidFill>
                <a:schemeClr val="accent1">
                  <a:lumMod val="60000"/>
                  <a:lumOff val="40000"/>
                </a:schemeClr>
              </a:solidFill>
              <a:cs typeface="Arial"/>
            </a:endParaRPr>
          </a:p>
        </p:txBody>
      </p:sp>
      <p:sp>
        <p:nvSpPr>
          <p:cNvPr id="248" name="TextBox 247">
            <a:extLst>
              <a:ext uri="{FF2B5EF4-FFF2-40B4-BE49-F238E27FC236}">
                <a16:creationId xmlns:a16="http://schemas.microsoft.com/office/drawing/2014/main" id="{4F8E450B-D70A-48B8-8681-06AEF9FC183D}"/>
              </a:ext>
            </a:extLst>
          </p:cNvPr>
          <p:cNvSpPr txBox="1"/>
          <p:nvPr/>
        </p:nvSpPr>
        <p:spPr>
          <a:xfrm>
            <a:off x="-128825" y="288244"/>
            <a:ext cx="21119534" cy="45243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9600" b="1" dirty="0">
                <a:solidFill>
                  <a:schemeClr val="accent1">
                    <a:lumMod val="60000"/>
                    <a:lumOff val="40000"/>
                  </a:schemeClr>
                </a:solidFill>
              </a:rPr>
              <a:t>A review of the different tools used to engage a "locked down" audience during virtual teaching</a:t>
            </a:r>
            <a:endParaRPr lang="en-GB" sz="9600" b="1">
              <a:solidFill>
                <a:schemeClr val="accent1">
                  <a:lumMod val="60000"/>
                  <a:lumOff val="40000"/>
                </a:schemeClr>
              </a:solidFill>
              <a:cs typeface="Arial"/>
            </a:endParaRPr>
          </a:p>
        </p:txBody>
      </p:sp>
      <p:pic>
        <p:nvPicPr>
          <p:cNvPr id="256" name="Picture 256" descr="A person posing for the camera&#10;&#10;Description automatically generated">
            <a:extLst>
              <a:ext uri="{FF2B5EF4-FFF2-40B4-BE49-F238E27FC236}">
                <a16:creationId xmlns:a16="http://schemas.microsoft.com/office/drawing/2014/main" id="{2EFD7F18-238D-4726-8332-BA33CB097214}"/>
              </a:ext>
            </a:extLst>
          </p:cNvPr>
          <p:cNvPicPr>
            <a:picLocks noChangeAspect="1"/>
          </p:cNvPicPr>
          <p:nvPr/>
        </p:nvPicPr>
        <p:blipFill rotWithShape="1">
          <a:blip r:embed="rId4"/>
          <a:srcRect l="16102" t="357" r="424"/>
          <a:stretch/>
        </p:blipFill>
        <p:spPr>
          <a:xfrm>
            <a:off x="20968051" y="-4543"/>
            <a:ext cx="11904836" cy="5119449"/>
          </a:xfrm>
          <a:prstGeom prst="rect">
            <a:avLst/>
          </a:prstGeom>
        </p:spPr>
      </p:pic>
      <p:sp>
        <p:nvSpPr>
          <p:cNvPr id="257" name="TextBox 256">
            <a:extLst>
              <a:ext uri="{FF2B5EF4-FFF2-40B4-BE49-F238E27FC236}">
                <a16:creationId xmlns:a16="http://schemas.microsoft.com/office/drawing/2014/main" id="{D09DFA65-507B-4838-A16D-71E5D2237264}"/>
              </a:ext>
            </a:extLst>
          </p:cNvPr>
          <p:cNvSpPr txBox="1"/>
          <p:nvPr/>
        </p:nvSpPr>
        <p:spPr>
          <a:xfrm>
            <a:off x="2913" y="15189664"/>
            <a:ext cx="9850473" cy="25545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GB" sz="4000" dirty="0"/>
              <a:t>To review the interactive tools used for audience participation during virtual teaching sessions and evaluate participant feedback.</a:t>
            </a:r>
          </a:p>
        </p:txBody>
      </p:sp>
      <p:sp>
        <p:nvSpPr>
          <p:cNvPr id="259" name="TextBox 258">
            <a:extLst>
              <a:ext uri="{FF2B5EF4-FFF2-40B4-BE49-F238E27FC236}">
                <a16:creationId xmlns:a16="http://schemas.microsoft.com/office/drawing/2014/main" id="{DBA6F155-03A9-4247-83A7-9C6DA298E701}"/>
              </a:ext>
            </a:extLst>
          </p:cNvPr>
          <p:cNvSpPr txBox="1"/>
          <p:nvPr/>
        </p:nvSpPr>
        <p:spPr>
          <a:xfrm>
            <a:off x="10770250" y="9397385"/>
            <a:ext cx="22210507" cy="31700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GB" sz="4000" dirty="0">
                <a:ea typeface="+mn-lt"/>
                <a:cs typeface="+mn-lt"/>
              </a:rPr>
              <a:t>The median percentage of participants who rated</a:t>
            </a:r>
            <a:r>
              <a:rPr lang="en-GB" sz="4000" i="1" dirty="0">
                <a:ea typeface="+mn-lt"/>
                <a:cs typeface="+mn-lt"/>
              </a:rPr>
              <a:t> </a:t>
            </a:r>
            <a:r>
              <a:rPr lang="en-GB" sz="4000" dirty="0">
                <a:ea typeface="+mn-lt"/>
                <a:cs typeface="+mn-lt"/>
              </a:rPr>
              <a:t>talks using interactive tools as </a:t>
            </a:r>
            <a:r>
              <a:rPr lang="en-GB" sz="4000" i="1" dirty="0">
                <a:ea typeface="+mn-lt"/>
                <a:cs typeface="+mn-lt"/>
              </a:rPr>
              <a:t>Excellent </a:t>
            </a:r>
            <a:r>
              <a:rPr lang="en-GB" sz="4000" dirty="0">
                <a:ea typeface="+mn-lt"/>
                <a:cs typeface="+mn-lt"/>
              </a:rPr>
              <a:t>was 71.5. Whereas, the median percentage of participants that rated talks that were recorded or did not use tools to encourage interactivity were rated </a:t>
            </a:r>
            <a:r>
              <a:rPr lang="en-GB" sz="4000" i="1" dirty="0">
                <a:ea typeface="+mn-lt"/>
                <a:cs typeface="+mn-lt"/>
              </a:rPr>
              <a:t>Excellent was</a:t>
            </a:r>
            <a:r>
              <a:rPr lang="en-GB" sz="4000" dirty="0">
                <a:ea typeface="+mn-lt"/>
                <a:cs typeface="+mn-lt"/>
              </a:rPr>
              <a:t> 50.5.</a:t>
            </a:r>
            <a:endParaRPr lang="en-GB" sz="4000" i="1" dirty="0">
              <a:ea typeface="+mn-lt"/>
              <a:cs typeface="+mn-lt"/>
            </a:endParaRPr>
          </a:p>
          <a:p>
            <a:pPr algn="just"/>
            <a:endParaRPr lang="en-GB" sz="4000" dirty="0">
              <a:cs typeface="Arial"/>
            </a:endParaRPr>
          </a:p>
          <a:p>
            <a:pPr algn="just"/>
            <a:r>
              <a:rPr lang="en-GB" sz="4000" dirty="0">
                <a:cs typeface="Arial"/>
              </a:rPr>
              <a:t>Graph 1: The percentage of participants who rated each talk as </a:t>
            </a:r>
            <a:r>
              <a:rPr lang="en-GB" sz="4000" i="1" dirty="0">
                <a:cs typeface="Arial"/>
              </a:rPr>
              <a:t>Excellent</a:t>
            </a:r>
          </a:p>
        </p:txBody>
      </p:sp>
      <p:graphicFrame>
        <p:nvGraphicFramePr>
          <p:cNvPr id="260" name="Table 260">
            <a:extLst>
              <a:ext uri="{FF2B5EF4-FFF2-40B4-BE49-F238E27FC236}">
                <a16:creationId xmlns:a16="http://schemas.microsoft.com/office/drawing/2014/main" id="{A325BEF1-2C18-4CD6-AA29-0FEE49E066E7}"/>
              </a:ext>
            </a:extLst>
          </p:cNvPr>
          <p:cNvGraphicFramePr>
            <a:graphicFrameLocks noGrp="1"/>
          </p:cNvGraphicFramePr>
          <p:nvPr/>
        </p:nvGraphicFramePr>
        <p:xfrm>
          <a:off x="14521459" y="29237747"/>
          <a:ext cx="14389324" cy="6521430"/>
        </p:xfrm>
        <a:graphic>
          <a:graphicData uri="http://schemas.openxmlformats.org/drawingml/2006/table">
            <a:tbl>
              <a:tblPr firstRow="1" bandRow="1">
                <a:tableStyleId>{5C22544A-7EE6-4342-B048-85BDC9FD1C3A}</a:tableStyleId>
              </a:tblPr>
              <a:tblGrid>
                <a:gridCol w="7426342">
                  <a:extLst>
                    <a:ext uri="{9D8B030D-6E8A-4147-A177-3AD203B41FA5}">
                      <a16:colId xmlns:a16="http://schemas.microsoft.com/office/drawing/2014/main" val="4143839000"/>
                    </a:ext>
                  </a:extLst>
                </a:gridCol>
                <a:gridCol w="6962982">
                  <a:extLst>
                    <a:ext uri="{9D8B030D-6E8A-4147-A177-3AD203B41FA5}">
                      <a16:colId xmlns:a16="http://schemas.microsoft.com/office/drawing/2014/main" val="37013700"/>
                    </a:ext>
                  </a:extLst>
                </a:gridCol>
              </a:tblGrid>
              <a:tr h="1086905">
                <a:tc>
                  <a:txBody>
                    <a:bodyPr/>
                    <a:lstStyle/>
                    <a:p>
                      <a:pPr algn="ctr"/>
                      <a:r>
                        <a:rPr lang="en-GB" sz="4000" dirty="0"/>
                        <a:t>Interactive tool</a:t>
                      </a:r>
                    </a:p>
                  </a:txBody>
                  <a:tcPr/>
                </a:tc>
                <a:tc>
                  <a:txBody>
                    <a:bodyPr/>
                    <a:lstStyle/>
                    <a:p>
                      <a:pPr algn="ctr"/>
                      <a:r>
                        <a:rPr lang="en-GB" sz="4000" dirty="0"/>
                        <a:t>Percentage of participants</a:t>
                      </a:r>
                    </a:p>
                  </a:txBody>
                  <a:tcPr/>
                </a:tc>
                <a:extLst>
                  <a:ext uri="{0D108BD9-81ED-4DB2-BD59-A6C34878D82A}">
                    <a16:rowId xmlns:a16="http://schemas.microsoft.com/office/drawing/2014/main" val="3178551295"/>
                  </a:ext>
                </a:extLst>
              </a:tr>
              <a:tr h="1086905">
                <a:tc>
                  <a:txBody>
                    <a:bodyPr/>
                    <a:lstStyle/>
                    <a:p>
                      <a:pPr algn="ctr"/>
                      <a:r>
                        <a:rPr lang="en-GB" sz="4000" dirty="0"/>
                        <a:t>Zoom poll</a:t>
                      </a:r>
                    </a:p>
                  </a:txBody>
                  <a:tcPr/>
                </a:tc>
                <a:tc>
                  <a:txBody>
                    <a:bodyPr/>
                    <a:lstStyle/>
                    <a:p>
                      <a:pPr algn="ctr"/>
                      <a:r>
                        <a:rPr lang="en-GB" sz="4000" dirty="0"/>
                        <a:t>26</a:t>
                      </a:r>
                    </a:p>
                  </a:txBody>
                  <a:tcPr/>
                </a:tc>
                <a:extLst>
                  <a:ext uri="{0D108BD9-81ED-4DB2-BD59-A6C34878D82A}">
                    <a16:rowId xmlns:a16="http://schemas.microsoft.com/office/drawing/2014/main" val="3744106321"/>
                  </a:ext>
                </a:extLst>
              </a:tr>
              <a:tr h="1086905">
                <a:tc>
                  <a:txBody>
                    <a:bodyPr/>
                    <a:lstStyle/>
                    <a:p>
                      <a:pPr algn="ctr"/>
                      <a:r>
                        <a:rPr lang="en-GB" sz="4000" dirty="0"/>
                        <a:t>Zoom chat box</a:t>
                      </a:r>
                    </a:p>
                  </a:txBody>
                  <a:tcPr/>
                </a:tc>
                <a:tc>
                  <a:txBody>
                    <a:bodyPr/>
                    <a:lstStyle/>
                    <a:p>
                      <a:pPr algn="ctr"/>
                      <a:r>
                        <a:rPr lang="en-GB" sz="4000" dirty="0"/>
                        <a:t>22</a:t>
                      </a:r>
                    </a:p>
                  </a:txBody>
                  <a:tcPr/>
                </a:tc>
                <a:extLst>
                  <a:ext uri="{0D108BD9-81ED-4DB2-BD59-A6C34878D82A}">
                    <a16:rowId xmlns:a16="http://schemas.microsoft.com/office/drawing/2014/main" val="1455521868"/>
                  </a:ext>
                </a:extLst>
              </a:tr>
              <a:tr h="1086905">
                <a:tc>
                  <a:txBody>
                    <a:bodyPr/>
                    <a:lstStyle/>
                    <a:p>
                      <a:pPr algn="ctr"/>
                      <a:r>
                        <a:rPr lang="en-GB" sz="4000" dirty="0"/>
                        <a:t>Mentimeter</a:t>
                      </a:r>
                    </a:p>
                  </a:txBody>
                  <a:tcPr/>
                </a:tc>
                <a:tc>
                  <a:txBody>
                    <a:bodyPr/>
                    <a:lstStyle/>
                    <a:p>
                      <a:pPr algn="ctr"/>
                      <a:r>
                        <a:rPr lang="en-GB" sz="4000" dirty="0"/>
                        <a:t>7</a:t>
                      </a:r>
                    </a:p>
                  </a:txBody>
                  <a:tcPr/>
                </a:tc>
                <a:extLst>
                  <a:ext uri="{0D108BD9-81ED-4DB2-BD59-A6C34878D82A}">
                    <a16:rowId xmlns:a16="http://schemas.microsoft.com/office/drawing/2014/main" val="855626079"/>
                  </a:ext>
                </a:extLst>
              </a:tr>
              <a:tr h="1086905">
                <a:tc>
                  <a:txBody>
                    <a:bodyPr/>
                    <a:lstStyle/>
                    <a:p>
                      <a:pPr algn="ctr"/>
                      <a:r>
                        <a:rPr lang="en-GB" sz="4000" dirty="0"/>
                        <a:t>All</a:t>
                      </a:r>
                    </a:p>
                  </a:txBody>
                  <a:tcPr/>
                </a:tc>
                <a:tc>
                  <a:txBody>
                    <a:bodyPr/>
                    <a:lstStyle/>
                    <a:p>
                      <a:pPr algn="ctr"/>
                      <a:r>
                        <a:rPr lang="en-GB" sz="4000" dirty="0"/>
                        <a:t>12</a:t>
                      </a:r>
                    </a:p>
                  </a:txBody>
                  <a:tcPr/>
                </a:tc>
                <a:extLst>
                  <a:ext uri="{0D108BD9-81ED-4DB2-BD59-A6C34878D82A}">
                    <a16:rowId xmlns:a16="http://schemas.microsoft.com/office/drawing/2014/main" val="2313305047"/>
                  </a:ext>
                </a:extLst>
              </a:tr>
              <a:tr h="1086905">
                <a:tc>
                  <a:txBody>
                    <a:bodyPr/>
                    <a:lstStyle/>
                    <a:p>
                      <a:pPr algn="ctr"/>
                      <a:r>
                        <a:rPr lang="en-GB" sz="4000" dirty="0"/>
                        <a:t>No preference</a:t>
                      </a:r>
                    </a:p>
                  </a:txBody>
                  <a:tcPr/>
                </a:tc>
                <a:tc>
                  <a:txBody>
                    <a:bodyPr/>
                    <a:lstStyle/>
                    <a:p>
                      <a:pPr algn="ctr"/>
                      <a:r>
                        <a:rPr lang="en-GB" sz="4000" dirty="0"/>
                        <a:t>33</a:t>
                      </a:r>
                    </a:p>
                  </a:txBody>
                  <a:tcPr/>
                </a:tc>
                <a:extLst>
                  <a:ext uri="{0D108BD9-81ED-4DB2-BD59-A6C34878D82A}">
                    <a16:rowId xmlns:a16="http://schemas.microsoft.com/office/drawing/2014/main" val="666572117"/>
                  </a:ext>
                </a:extLst>
              </a:tr>
            </a:tbl>
          </a:graphicData>
        </a:graphic>
      </p:graphicFrame>
      <p:grpSp>
        <p:nvGrpSpPr>
          <p:cNvPr id="7" name="Group 6">
            <a:extLst>
              <a:ext uri="{FF2B5EF4-FFF2-40B4-BE49-F238E27FC236}">
                <a16:creationId xmlns:a16="http://schemas.microsoft.com/office/drawing/2014/main" id="{B013A0A5-EFC6-49E0-BE52-5E63EB44E57A}"/>
              </a:ext>
            </a:extLst>
          </p:cNvPr>
          <p:cNvGrpSpPr/>
          <p:nvPr/>
        </p:nvGrpSpPr>
        <p:grpSpPr>
          <a:xfrm>
            <a:off x="10408811" y="12465996"/>
            <a:ext cx="22440348" cy="12426518"/>
            <a:chOff x="10469434" y="12284126"/>
            <a:chExt cx="22440348" cy="12426518"/>
          </a:xfrm>
        </p:grpSpPr>
        <p:grpSp>
          <p:nvGrpSpPr>
            <p:cNvPr id="6" name="Group 5">
              <a:extLst>
                <a:ext uri="{FF2B5EF4-FFF2-40B4-BE49-F238E27FC236}">
                  <a16:creationId xmlns:a16="http://schemas.microsoft.com/office/drawing/2014/main" id="{6F853C41-9EAF-4F39-9D5E-10C735BD1B8F}"/>
                </a:ext>
              </a:extLst>
            </p:cNvPr>
            <p:cNvGrpSpPr/>
            <p:nvPr/>
          </p:nvGrpSpPr>
          <p:grpSpPr>
            <a:xfrm>
              <a:off x="10469434" y="12284126"/>
              <a:ext cx="22440348" cy="12426518"/>
              <a:chOff x="10469434" y="12284126"/>
              <a:chExt cx="22440348" cy="12426518"/>
            </a:xfrm>
          </p:grpSpPr>
          <p:grpSp>
            <p:nvGrpSpPr>
              <p:cNvPr id="5" name="Group 4">
                <a:extLst>
                  <a:ext uri="{FF2B5EF4-FFF2-40B4-BE49-F238E27FC236}">
                    <a16:creationId xmlns:a16="http://schemas.microsoft.com/office/drawing/2014/main" id="{022E6198-6D18-41CC-B881-30669416ECB3}"/>
                  </a:ext>
                </a:extLst>
              </p:cNvPr>
              <p:cNvGrpSpPr/>
              <p:nvPr/>
            </p:nvGrpSpPr>
            <p:grpSpPr>
              <a:xfrm>
                <a:off x="10469434" y="12284126"/>
                <a:ext cx="22440348" cy="12426518"/>
                <a:chOff x="10469434" y="12284126"/>
                <a:chExt cx="22440348" cy="12426518"/>
              </a:xfrm>
            </p:grpSpPr>
            <p:pic>
              <p:nvPicPr>
                <p:cNvPr id="2" name="Picture 2" descr="Chart, bar chart&#10;&#10;Description automatically generated">
                  <a:extLst>
                    <a:ext uri="{FF2B5EF4-FFF2-40B4-BE49-F238E27FC236}">
                      <a16:creationId xmlns:a16="http://schemas.microsoft.com/office/drawing/2014/main" id="{4B645FD4-931B-4043-9E48-4FDCED49D6E1}"/>
                    </a:ext>
                  </a:extLst>
                </p:cNvPr>
                <p:cNvPicPr>
                  <a:picLocks noChangeAspect="1"/>
                </p:cNvPicPr>
                <p:nvPr/>
              </p:nvPicPr>
              <p:blipFill>
                <a:blip r:embed="rId5"/>
                <a:stretch>
                  <a:fillRect/>
                </a:stretch>
              </p:blipFill>
              <p:spPr>
                <a:xfrm>
                  <a:off x="10469434" y="12284126"/>
                  <a:ext cx="20566421" cy="12426518"/>
                </a:xfrm>
                <a:prstGeom prst="rect">
                  <a:avLst/>
                </a:prstGeom>
              </p:spPr>
            </p:pic>
            <p:sp>
              <p:nvSpPr>
                <p:cNvPr id="4" name="TextBox 3">
                  <a:extLst>
                    <a:ext uri="{FF2B5EF4-FFF2-40B4-BE49-F238E27FC236}">
                      <a16:creationId xmlns:a16="http://schemas.microsoft.com/office/drawing/2014/main" id="{E877B080-DF75-43D2-AF52-82149568E033}"/>
                    </a:ext>
                  </a:extLst>
                </p:cNvPr>
                <p:cNvSpPr txBox="1"/>
                <p:nvPr/>
              </p:nvSpPr>
              <p:spPr>
                <a:xfrm>
                  <a:off x="30377758" y="14979205"/>
                  <a:ext cx="2532024" cy="25545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sz="4000" dirty="0">
                      <a:cs typeface="Arial"/>
                    </a:rPr>
                    <a:t>Interactive</a:t>
                  </a:r>
                </a:p>
                <a:p>
                  <a:endParaRPr lang="en-GB" sz="4000" dirty="0">
                    <a:cs typeface="Arial"/>
                  </a:endParaRPr>
                </a:p>
                <a:p>
                  <a:r>
                    <a:rPr lang="en-GB" sz="4000" dirty="0">
                      <a:cs typeface="Arial"/>
                    </a:rPr>
                    <a:t>Non-</a:t>
                  </a:r>
                </a:p>
                <a:p>
                  <a:r>
                    <a:rPr lang="en-GB" sz="4000" dirty="0">
                      <a:cs typeface="Arial"/>
                    </a:rPr>
                    <a:t>interactive</a:t>
                  </a:r>
                </a:p>
              </p:txBody>
            </p:sp>
          </p:grpSp>
          <p:sp>
            <p:nvSpPr>
              <p:cNvPr id="18" name="Rectangle 17">
                <a:extLst>
                  <a:ext uri="{FF2B5EF4-FFF2-40B4-BE49-F238E27FC236}">
                    <a16:creationId xmlns:a16="http://schemas.microsoft.com/office/drawing/2014/main" id="{4D89F8EA-5422-42C5-9226-0DA7282AEA07}"/>
                  </a:ext>
                </a:extLst>
              </p:cNvPr>
              <p:cNvSpPr/>
              <p:nvPr/>
            </p:nvSpPr>
            <p:spPr>
              <a:xfrm>
                <a:off x="30103314" y="16450571"/>
                <a:ext cx="224287" cy="247291"/>
              </a:xfrm>
              <a:prstGeom prst="rect">
                <a:avLst/>
              </a:prstGeom>
              <a:solidFill>
                <a:srgbClr val="0272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0" dirty="0">
                  <a:cs typeface="Arial"/>
                </a:endParaRPr>
              </a:p>
            </p:txBody>
          </p:sp>
        </p:grpSp>
        <p:sp>
          <p:nvSpPr>
            <p:cNvPr id="3" name="Rectangle 2">
              <a:extLst>
                <a:ext uri="{FF2B5EF4-FFF2-40B4-BE49-F238E27FC236}">
                  <a16:creationId xmlns:a16="http://schemas.microsoft.com/office/drawing/2014/main" id="{A5B4F9EC-2715-4E09-9839-6BB341C5BEBA}"/>
                </a:ext>
              </a:extLst>
            </p:cNvPr>
            <p:cNvSpPr/>
            <p:nvPr/>
          </p:nvSpPr>
          <p:spPr>
            <a:xfrm>
              <a:off x="30103314" y="15277379"/>
              <a:ext cx="224287" cy="247291"/>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0" dirty="0">
                <a:cs typeface="Arial"/>
              </a:endParaRPr>
            </a:p>
          </p:txBody>
        </p:sp>
      </p:grpSp>
      <p:pic>
        <p:nvPicPr>
          <p:cNvPr id="10" name="Picture 10" descr="Graphical user interface, text, application, email&#10;&#10;Description automatically generated">
            <a:extLst>
              <a:ext uri="{FF2B5EF4-FFF2-40B4-BE49-F238E27FC236}">
                <a16:creationId xmlns:a16="http://schemas.microsoft.com/office/drawing/2014/main" id="{C1552E76-27B0-4EB2-A1AE-81BD4D776E7D}"/>
              </a:ext>
            </a:extLst>
          </p:cNvPr>
          <p:cNvPicPr>
            <a:picLocks noChangeAspect="1"/>
          </p:cNvPicPr>
          <p:nvPr/>
        </p:nvPicPr>
        <p:blipFill>
          <a:blip r:embed="rId6"/>
          <a:stretch>
            <a:fillRect/>
          </a:stretch>
        </p:blipFill>
        <p:spPr>
          <a:xfrm>
            <a:off x="7036" y="34917583"/>
            <a:ext cx="5998677" cy="8963942"/>
          </a:xfrm>
          <a:prstGeom prst="rect">
            <a:avLst/>
          </a:prstGeom>
        </p:spPr>
      </p:pic>
      <p:sp>
        <p:nvSpPr>
          <p:cNvPr id="11" name="TextBox 10">
            <a:extLst>
              <a:ext uri="{FF2B5EF4-FFF2-40B4-BE49-F238E27FC236}">
                <a16:creationId xmlns:a16="http://schemas.microsoft.com/office/drawing/2014/main" id="{9A668CBC-1E3B-4C7F-A80C-7F8F4C5E4AD4}"/>
              </a:ext>
            </a:extLst>
          </p:cNvPr>
          <p:cNvSpPr txBox="1"/>
          <p:nvPr/>
        </p:nvSpPr>
        <p:spPr>
          <a:xfrm>
            <a:off x="35924616" y="21942126"/>
            <a:ext cx="184731" cy="1015663"/>
          </a:xfrm>
          <a:prstGeom prst="rect">
            <a:avLst/>
          </a:prstGeom>
          <a:noFill/>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endParaRPr lang="en-GB" sz="6000" dirty="0">
              <a:cs typeface="Arial"/>
            </a:endParaRPr>
          </a:p>
        </p:txBody>
      </p:sp>
      <p:pic>
        <p:nvPicPr>
          <p:cNvPr id="13" name="Picture 13" descr="A picture containing graphical user interface&#10;&#10;Description automatically generated">
            <a:extLst>
              <a:ext uri="{FF2B5EF4-FFF2-40B4-BE49-F238E27FC236}">
                <a16:creationId xmlns:a16="http://schemas.microsoft.com/office/drawing/2014/main" id="{3B5DB4EB-3185-4558-ACC1-AB79487286DD}"/>
              </a:ext>
            </a:extLst>
          </p:cNvPr>
          <p:cNvPicPr>
            <a:picLocks noChangeAspect="1"/>
          </p:cNvPicPr>
          <p:nvPr/>
        </p:nvPicPr>
        <p:blipFill rotWithShape="1">
          <a:blip r:embed="rId7"/>
          <a:srcRect l="36636" r="922" b="-263"/>
          <a:stretch/>
        </p:blipFill>
        <p:spPr>
          <a:xfrm>
            <a:off x="6100491" y="34761641"/>
            <a:ext cx="6475324" cy="9163463"/>
          </a:xfrm>
          <a:prstGeom prst="rect">
            <a:avLst/>
          </a:prstGeom>
        </p:spPr>
      </p:pic>
      <p:sp>
        <p:nvSpPr>
          <p:cNvPr id="16" name="TextBox 15">
            <a:extLst>
              <a:ext uri="{FF2B5EF4-FFF2-40B4-BE49-F238E27FC236}">
                <a16:creationId xmlns:a16="http://schemas.microsoft.com/office/drawing/2014/main" id="{943D546C-8116-42C2-9FA1-E9486B4D84C5}"/>
              </a:ext>
            </a:extLst>
          </p:cNvPr>
          <p:cNvSpPr txBox="1"/>
          <p:nvPr/>
        </p:nvSpPr>
        <p:spPr>
          <a:xfrm>
            <a:off x="53005" y="34068800"/>
            <a:ext cx="11824071" cy="707886"/>
          </a:xfrm>
          <a:prstGeom prst="rect">
            <a:avLst/>
          </a:prstGeom>
          <a:noFill/>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r>
              <a:rPr lang="en-GB" sz="4000" dirty="0">
                <a:cs typeface="Arial"/>
              </a:rPr>
              <a:t>Image 2: zoom polls           Image 3: zoom chat box</a:t>
            </a:r>
          </a:p>
        </p:txBody>
      </p:sp>
      <p:sp>
        <p:nvSpPr>
          <p:cNvPr id="17" name="TextBox 16">
            <a:extLst>
              <a:ext uri="{FF2B5EF4-FFF2-40B4-BE49-F238E27FC236}">
                <a16:creationId xmlns:a16="http://schemas.microsoft.com/office/drawing/2014/main" id="{A0A3CE3B-043E-4D67-A538-49B03F6E53C5}"/>
              </a:ext>
            </a:extLst>
          </p:cNvPr>
          <p:cNvSpPr txBox="1"/>
          <p:nvPr/>
        </p:nvSpPr>
        <p:spPr>
          <a:xfrm>
            <a:off x="13013307" y="36933429"/>
            <a:ext cx="19909082" cy="717119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GB" sz="4000" dirty="0">
                <a:cs typeface="Arial"/>
              </a:rPr>
              <a:t>In conclusion, there was a higher rate of </a:t>
            </a:r>
            <a:r>
              <a:rPr lang="en-GB" sz="4000" i="1" dirty="0">
                <a:cs typeface="Arial"/>
              </a:rPr>
              <a:t>Excellen</a:t>
            </a:r>
            <a:r>
              <a:rPr lang="en-GB" sz="4000" dirty="0">
                <a:cs typeface="Arial"/>
              </a:rPr>
              <a:t>t ratings from talks that employed interactive tools to help keep their audience engaged. There was no clear evidence to support which interactive tool would be superior to others. However, this is likely related to the speaker, as there is a tendency to use something they are familiar or comfortable  with. As virtual teaching continues for the forseable future, we may see the introduction of new ideas or more advanced technology which we will quickly have to adapt to.</a:t>
            </a:r>
          </a:p>
          <a:p>
            <a:endParaRPr lang="en-GB" sz="4000" dirty="0">
              <a:cs typeface="Arial"/>
            </a:endParaRPr>
          </a:p>
          <a:p>
            <a:r>
              <a:rPr lang="en-GB" sz="2800" dirty="0">
                <a:cs typeface="Arial"/>
              </a:rPr>
              <a:t>References: Image 1: </a:t>
            </a:r>
            <a:r>
              <a:rPr lang="en-GB" sz="2800" dirty="0">
                <a:ea typeface="+mn-lt"/>
                <a:cs typeface="+mn-lt"/>
              </a:rPr>
              <a:t>Zoom Help </a:t>
            </a:r>
            <a:r>
              <a:rPr lang="en-GB" sz="2800" dirty="0" err="1">
                <a:ea typeface="+mn-lt"/>
                <a:cs typeface="+mn-lt"/>
              </a:rPr>
              <a:t>Center</a:t>
            </a:r>
            <a:r>
              <a:rPr lang="en-GB" sz="2800" dirty="0">
                <a:ea typeface="+mn-lt"/>
                <a:cs typeface="+mn-lt"/>
              </a:rPr>
              <a:t>. 2021. </a:t>
            </a:r>
            <a:r>
              <a:rPr lang="en-GB" sz="2800" i="1" dirty="0">
                <a:ea typeface="+mn-lt"/>
                <a:cs typeface="+mn-lt"/>
              </a:rPr>
              <a:t>Polling For Webinars</a:t>
            </a:r>
            <a:r>
              <a:rPr lang="en-GB" sz="2800" dirty="0">
                <a:ea typeface="+mn-lt"/>
                <a:cs typeface="+mn-lt"/>
              </a:rPr>
              <a:t>. [online] Available at: &lt;https://</a:t>
            </a:r>
            <a:r>
              <a:rPr lang="en-GB" sz="2800" dirty="0" err="1">
                <a:ea typeface="+mn-lt"/>
                <a:cs typeface="+mn-lt"/>
              </a:rPr>
              <a:t>support.zoom.us</a:t>
            </a:r>
            <a:r>
              <a:rPr lang="en-GB" sz="2800" dirty="0">
                <a:ea typeface="+mn-lt"/>
                <a:cs typeface="+mn-lt"/>
              </a:rPr>
              <a:t>/</a:t>
            </a:r>
            <a:r>
              <a:rPr lang="en-GB" sz="2800" dirty="0" err="1">
                <a:ea typeface="+mn-lt"/>
                <a:cs typeface="+mn-lt"/>
              </a:rPr>
              <a:t>hc</a:t>
            </a:r>
            <a:r>
              <a:rPr lang="en-GB" sz="2800" dirty="0">
                <a:ea typeface="+mn-lt"/>
                <a:cs typeface="+mn-lt"/>
              </a:rPr>
              <a:t>/</a:t>
            </a:r>
            <a:r>
              <a:rPr lang="en-GB" sz="2800" dirty="0" err="1">
                <a:ea typeface="+mn-lt"/>
                <a:cs typeface="+mn-lt"/>
              </a:rPr>
              <a:t>en</a:t>
            </a:r>
            <a:r>
              <a:rPr lang="en-GB" sz="2800" dirty="0">
                <a:ea typeface="+mn-lt"/>
                <a:cs typeface="+mn-lt"/>
              </a:rPr>
              <a:t>-us/articles/203749865-Polling-for-webinars?mobile_site=true &gt; [Accessed 16 January 2021]. Image 2: </a:t>
            </a:r>
            <a:r>
              <a:rPr lang="en-GB" sz="2800" dirty="0" err="1">
                <a:ea typeface="+mn-lt"/>
                <a:cs typeface="+mn-lt"/>
              </a:rPr>
              <a:t>It.tufts.edu</a:t>
            </a:r>
            <a:r>
              <a:rPr lang="en-GB" sz="2800" dirty="0">
                <a:ea typeface="+mn-lt"/>
                <a:cs typeface="+mn-lt"/>
              </a:rPr>
              <a:t>. 2021. </a:t>
            </a:r>
            <a:r>
              <a:rPr lang="en-GB" sz="2800" i="1" dirty="0">
                <a:ea typeface="+mn-lt"/>
                <a:cs typeface="+mn-lt"/>
              </a:rPr>
              <a:t>Meeting Room Basics</a:t>
            </a:r>
            <a:r>
              <a:rPr lang="en-GB" sz="2800" dirty="0">
                <a:ea typeface="+mn-lt"/>
                <a:cs typeface="+mn-lt"/>
              </a:rPr>
              <a:t>. [online] Available at: &lt;https://</a:t>
            </a:r>
            <a:r>
              <a:rPr lang="en-GB" sz="2800" dirty="0" err="1">
                <a:ea typeface="+mn-lt"/>
                <a:cs typeface="+mn-lt"/>
              </a:rPr>
              <a:t>it.tufts.edu</a:t>
            </a:r>
            <a:r>
              <a:rPr lang="en-GB" sz="2800" dirty="0">
                <a:ea typeface="+mn-lt"/>
                <a:cs typeface="+mn-lt"/>
              </a:rPr>
              <a:t>/book/export/html/1762&gt; [Accessed 16 January 2021]. Image 3: Mentimeter. 2021. </a:t>
            </a:r>
            <a:r>
              <a:rPr lang="en-GB" sz="2800" i="1" dirty="0">
                <a:ea typeface="+mn-lt"/>
                <a:cs typeface="+mn-lt"/>
              </a:rPr>
              <a:t>Interactive Presentation Software</a:t>
            </a:r>
            <a:r>
              <a:rPr lang="en-GB" sz="2800" dirty="0">
                <a:ea typeface="+mn-lt"/>
                <a:cs typeface="+mn-lt"/>
              </a:rPr>
              <a:t>. [online] Available at: &lt;https://</a:t>
            </a:r>
            <a:r>
              <a:rPr lang="en-GB" sz="2800" dirty="0" err="1">
                <a:ea typeface="+mn-lt"/>
                <a:cs typeface="+mn-lt"/>
              </a:rPr>
              <a:t>www.mentimeter.com</a:t>
            </a:r>
            <a:r>
              <a:rPr lang="en-GB" sz="2800" dirty="0">
                <a:ea typeface="+mn-lt"/>
                <a:cs typeface="+mn-lt"/>
              </a:rPr>
              <a:t>/enterprise&gt; [Accessed 16 January 2021].</a:t>
            </a:r>
          </a:p>
        </p:txBody>
      </p:sp>
      <p:sp>
        <p:nvSpPr>
          <p:cNvPr id="261" name="TextBox 260">
            <a:extLst>
              <a:ext uri="{FF2B5EF4-FFF2-40B4-BE49-F238E27FC236}">
                <a16:creationId xmlns:a16="http://schemas.microsoft.com/office/drawing/2014/main" id="{C00CD036-FEE3-46EB-8AF0-AC3C5A2D092A}"/>
              </a:ext>
            </a:extLst>
          </p:cNvPr>
          <p:cNvSpPr txBox="1"/>
          <p:nvPr/>
        </p:nvSpPr>
        <p:spPr>
          <a:xfrm>
            <a:off x="11337487" y="24696062"/>
            <a:ext cx="21596959" cy="440120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GB" sz="4000" dirty="0">
                <a:cs typeface="Arial"/>
              </a:rPr>
              <a:t>Feedback from a short lecture series on renal problems in Paediatrics was analysed in further detail. 3 talks used the Zoom chat box and 1 used Mentimeter. </a:t>
            </a:r>
            <a:r>
              <a:rPr lang="en-GB" sz="4000" dirty="0">
                <a:ea typeface="+mn-lt"/>
                <a:cs typeface="+mn-lt"/>
              </a:rPr>
              <a:t>The interactivity of the talk using Mentimeter was rated </a:t>
            </a:r>
            <a:r>
              <a:rPr lang="en-GB" sz="4000" i="1" dirty="0">
                <a:ea typeface="+mn-lt"/>
                <a:cs typeface="+mn-lt"/>
              </a:rPr>
              <a:t>Excellent</a:t>
            </a:r>
            <a:r>
              <a:rPr lang="en-GB" sz="4000" dirty="0">
                <a:ea typeface="+mn-lt"/>
                <a:cs typeface="+mn-lt"/>
              </a:rPr>
              <a:t> by 67% of participants whereas the interactivity of the others was rated </a:t>
            </a:r>
            <a:r>
              <a:rPr lang="en-GB" sz="4000" i="1" dirty="0">
                <a:ea typeface="+mn-lt"/>
                <a:cs typeface="+mn-lt"/>
              </a:rPr>
              <a:t>Excellent</a:t>
            </a:r>
            <a:r>
              <a:rPr lang="en-GB" sz="4000" dirty="0">
                <a:ea typeface="+mn-lt"/>
                <a:cs typeface="+mn-lt"/>
              </a:rPr>
              <a:t> by an average of 50%.  Participants were also asked about a preference of tool used to encourage interactivity. The highest proportion (33%) had no preference.</a:t>
            </a:r>
            <a:endParaRPr lang="en-GB" sz="4000" dirty="0">
              <a:cs typeface="Arial"/>
            </a:endParaRPr>
          </a:p>
          <a:p>
            <a:pPr algn="just"/>
            <a:endParaRPr lang="en-US" sz="4000" dirty="0">
              <a:cs typeface="Arial"/>
            </a:endParaRPr>
          </a:p>
          <a:p>
            <a:pPr algn="just"/>
            <a:r>
              <a:rPr lang="en-GB" sz="4000" dirty="0">
                <a:cs typeface="Arial"/>
              </a:rPr>
              <a:t>Table 1: Data showing the preference of interactive tools over short lecture series, n=42</a:t>
            </a:r>
          </a:p>
        </p:txBody>
      </p:sp>
    </p:spTree>
    <p:extLst>
      <p:ext uri="{BB962C8B-B14F-4D97-AF65-F5344CB8AC3E}">
        <p14:creationId xmlns:p14="http://schemas.microsoft.com/office/powerpoint/2010/main" val="286074058"/>
      </p:ext>
    </p:extLst>
  </p:cSld>
  <p:clrMapOvr>
    <a:masterClrMapping/>
  </p:clrMapOvr>
</p:sld>
</file>

<file path=ppt/theme/theme1.xml><?xml version="1.0" encoding="utf-8"?>
<a:theme xmlns:a="http://schemas.openxmlformats.org/drawingml/2006/main" name="Science Poster">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name="Presentation2" id="{A3AC1795-03CA-4218-8E9C-394F2C72EB71}" vid="{9E91E023-53D0-48CE-AFD1-CE3DA49243D0}"/>
    </a:ext>
  </a:extLst>
</a:theme>
</file>

<file path=ppt/theme/theme2.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TotalTime>
  <Words>1378</Words>
  <Application>Microsoft Office PowerPoint</Application>
  <PresentationFormat>Custom</PresentationFormat>
  <Paragraphs>104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Science Poster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Project Title</dc:title>
  <dc:creator/>
  <cp:lastModifiedBy>Sandra Isabel Fernandes Lucas</cp:lastModifiedBy>
  <cp:revision>995</cp:revision>
  <dcterms:created xsi:type="dcterms:W3CDTF">2021-01-13T13:57:27Z</dcterms:created>
  <dcterms:modified xsi:type="dcterms:W3CDTF">2021-01-29T10:45:29Z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