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
  </p:notesMasterIdLst>
  <p:sldIdLst>
    <p:sldId id="256" r:id="rId2"/>
  </p:sldIdLst>
  <p:sldSz cx="15124113" cy="21388388"/>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720">
          <p15:clr>
            <a:srgbClr val="A4A3A4"/>
          </p15:clr>
        </p15:guide>
        <p15:guide id="2" pos="475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3399"/>
    <a:srgbClr val="FFCC00"/>
    <a:srgbClr val="FFC644"/>
    <a:srgbClr val="7DC250"/>
    <a:srgbClr val="FEC644"/>
    <a:srgbClr val="FF9900"/>
    <a:srgbClr val="005E6F"/>
    <a:srgbClr val="4F37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236" autoAdjust="0"/>
    <p:restoredTop sz="94095" autoAdjust="0"/>
  </p:normalViewPr>
  <p:slideViewPr>
    <p:cSldViewPr>
      <p:cViewPr>
        <p:scale>
          <a:sx n="27" d="100"/>
          <a:sy n="27" d="100"/>
        </p:scale>
        <p:origin x="2312" y="64"/>
      </p:cViewPr>
      <p:guideLst>
        <p:guide orient="horz" pos="6720"/>
        <p:guide pos="4752"/>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pitchFamily="-96"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imes" pitchFamily="-96" charset="0"/>
              </a:defRPr>
            </a:lvl1pPr>
          </a:lstStyle>
          <a:p>
            <a:pPr>
              <a:defRPr/>
            </a:pPr>
            <a:fld id="{7BAF6A45-F675-4AA7-95EF-8BF35DF182B2}" type="datetimeFigureOut">
              <a:rPr lang="en-GB"/>
              <a:pPr>
                <a:defRPr/>
              </a:pPr>
              <a:t>21/01/2021</a:t>
            </a:fld>
            <a:endParaRPr lang="en-GB"/>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pitchFamily="-96"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8DB1C271-ED8C-4A66-B239-03B9697CACE2}" type="slidenum">
              <a:rPr lang="en-GB" altLang="en-US"/>
              <a:pPr>
                <a:defRPr/>
              </a:pPr>
              <a:t>‹#›</a:t>
            </a:fld>
            <a:endParaRPr lang="en-GB" altLang="en-US"/>
          </a:p>
        </p:txBody>
      </p:sp>
    </p:spTree>
    <p:extLst>
      <p:ext uri="{BB962C8B-B14F-4D97-AF65-F5344CB8AC3E}">
        <p14:creationId xmlns:p14="http://schemas.microsoft.com/office/powerpoint/2010/main" val="42657769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78250626-A953-4C43-A2CA-F699BF782648}" type="slidenum">
              <a:rPr lang="en-GB" altLang="en-US" sz="1200"/>
              <a:pPr/>
              <a:t>1</a:t>
            </a:fld>
            <a:endParaRPr lang="en-GB" altLang="en-US" sz="1200"/>
          </a:p>
        </p:txBody>
      </p:sp>
    </p:spTree>
    <p:extLst>
      <p:ext uri="{BB962C8B-B14F-4D97-AF65-F5344CB8AC3E}">
        <p14:creationId xmlns:p14="http://schemas.microsoft.com/office/powerpoint/2010/main" val="1688220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 y="2376489"/>
            <a:ext cx="11340131" cy="166354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1499714" y="2376489"/>
            <a:ext cx="3628843" cy="16635416"/>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327141" y="4049535"/>
            <a:ext cx="9074468" cy="10152355"/>
          </a:xfrm>
        </p:spPr>
        <p:txBody>
          <a:bodyPr anchor="b">
            <a:normAutofit/>
          </a:bodyPr>
          <a:lstStyle>
            <a:lvl1pPr algn="l">
              <a:defRPr sz="8932" spc="-165"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64562" y="14565330"/>
            <a:ext cx="9074468" cy="2851785"/>
          </a:xfrm>
        </p:spPr>
        <p:txBody>
          <a:bodyPr anchor="t">
            <a:normAutofit/>
          </a:bodyPr>
          <a:lstStyle>
            <a:lvl1pPr marL="0" indent="0" algn="l">
              <a:buNone/>
              <a:defRPr sz="3308" cap="none" spc="0" baseline="0">
                <a:solidFill>
                  <a:schemeClr val="accent1">
                    <a:lumMod val="20000"/>
                    <a:lumOff val="80000"/>
                  </a:schemeClr>
                </a:solidFill>
              </a:defRPr>
            </a:lvl1pPr>
            <a:lvl2pPr marL="756209" indent="0" algn="ctr">
              <a:buNone/>
              <a:defRPr sz="3308"/>
            </a:lvl2pPr>
            <a:lvl3pPr marL="1512418" indent="0" algn="ctr">
              <a:buNone/>
              <a:defRPr sz="3308"/>
            </a:lvl3pPr>
            <a:lvl4pPr marL="2268626" indent="0" algn="ctr">
              <a:buNone/>
              <a:defRPr sz="3308"/>
            </a:lvl4pPr>
            <a:lvl5pPr marL="3024835" indent="0" algn="ctr">
              <a:buNone/>
              <a:defRPr sz="3308"/>
            </a:lvl5pPr>
            <a:lvl6pPr marL="3781044" indent="0" algn="ctr">
              <a:buNone/>
              <a:defRPr sz="3308"/>
            </a:lvl6pPr>
            <a:lvl7pPr marL="4537253" indent="0" algn="ctr">
              <a:buNone/>
              <a:defRPr sz="3308"/>
            </a:lvl7pPr>
            <a:lvl8pPr marL="5293462" indent="0" algn="ctr">
              <a:buNone/>
              <a:defRPr sz="3308"/>
            </a:lvl8pPr>
            <a:lvl9pPr marL="6049670" indent="0" algn="ctr">
              <a:buNone/>
              <a:defRPr sz="3308"/>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65D8B06-7175-4F08-A98F-675C1ADEA8B6}" type="slidenum">
              <a:rPr lang="en-US" altLang="en-US" smtClean="0"/>
              <a:pPr>
                <a:defRPr/>
              </a:pPr>
              <a:t>‹#›</a:t>
            </a:fld>
            <a:endParaRPr lang="en-US" altLang="en-US"/>
          </a:p>
        </p:txBody>
      </p:sp>
    </p:spTree>
    <p:extLst>
      <p:ext uri="{BB962C8B-B14F-4D97-AF65-F5344CB8AC3E}">
        <p14:creationId xmlns:p14="http://schemas.microsoft.com/office/powerpoint/2010/main" val="1435824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2764CFF-2C52-4C73-A2D3-F9C38231FFCE}" type="slidenum">
              <a:rPr lang="en-US" altLang="en-US" smtClean="0"/>
              <a:pPr>
                <a:defRPr/>
              </a:pPr>
              <a:t>‹#›</a:t>
            </a:fld>
            <a:endParaRPr lang="en-US" altLang="en-US"/>
          </a:p>
        </p:txBody>
      </p:sp>
    </p:spTree>
    <p:extLst>
      <p:ext uri="{BB962C8B-B14F-4D97-AF65-F5344CB8AC3E}">
        <p14:creationId xmlns:p14="http://schemas.microsoft.com/office/powerpoint/2010/main" val="3650676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2629" y="3089434"/>
            <a:ext cx="3497451" cy="154471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98125" y="2709196"/>
            <a:ext cx="9074468" cy="15969996"/>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6D38572C-834F-43D1-9815-DB05D5423619}" type="slidenum">
              <a:rPr lang="en-US" altLang="en-US" smtClean="0"/>
              <a:pPr>
                <a:defRPr/>
              </a:pPr>
              <a:t>‹#›</a:t>
            </a:fld>
            <a:endParaRPr lang="en-US" altLang="en-US"/>
          </a:p>
        </p:txBody>
      </p:sp>
    </p:spTree>
    <p:extLst>
      <p:ext uri="{BB962C8B-B14F-4D97-AF65-F5344CB8AC3E}">
        <p14:creationId xmlns:p14="http://schemas.microsoft.com/office/powerpoint/2010/main" val="141023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6E4F5A-9EA1-4E15-A86D-0B12253EB122}" type="slidenum">
              <a:rPr lang="en-US" altLang="en-US" smtClean="0"/>
              <a:pPr>
                <a:defRPr/>
              </a:pPr>
              <a:t>‹#›</a:t>
            </a:fld>
            <a:endParaRPr lang="en-US" altLang="en-US"/>
          </a:p>
        </p:txBody>
      </p:sp>
    </p:spTree>
    <p:extLst>
      <p:ext uri="{BB962C8B-B14F-4D97-AF65-F5344CB8AC3E}">
        <p14:creationId xmlns:p14="http://schemas.microsoft.com/office/powerpoint/2010/main" val="207220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798125" y="4049535"/>
            <a:ext cx="9074468" cy="10152355"/>
          </a:xfrm>
        </p:spPr>
        <p:txBody>
          <a:bodyPr anchor="b">
            <a:normAutofit/>
          </a:bodyPr>
          <a:lstStyle>
            <a:lvl1pPr>
              <a:defRPr sz="8932" b="0" spc="-165"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820811" y="14572622"/>
            <a:ext cx="9074468" cy="2851785"/>
          </a:xfrm>
        </p:spPr>
        <p:txBody>
          <a:bodyPr anchor="t">
            <a:normAutofit/>
          </a:bodyPr>
          <a:lstStyle>
            <a:lvl1pPr marL="0" indent="0">
              <a:buNone/>
              <a:defRPr sz="3308" cap="none" spc="0" baseline="0">
                <a:solidFill>
                  <a:schemeClr val="tx1">
                    <a:lumMod val="65000"/>
                    <a:lumOff val="35000"/>
                  </a:schemeClr>
                </a:solidFill>
              </a:defRPr>
            </a:lvl1pPr>
            <a:lvl2pPr marL="756209" indent="0">
              <a:buNone/>
              <a:defRPr sz="2977">
                <a:solidFill>
                  <a:schemeClr val="tx1">
                    <a:tint val="75000"/>
                  </a:schemeClr>
                </a:solidFill>
              </a:defRPr>
            </a:lvl2pPr>
            <a:lvl3pPr marL="1512418" indent="0">
              <a:buNone/>
              <a:defRPr sz="2646">
                <a:solidFill>
                  <a:schemeClr val="tx1">
                    <a:tint val="75000"/>
                  </a:schemeClr>
                </a:solidFill>
              </a:defRPr>
            </a:lvl3pPr>
            <a:lvl4pPr marL="2268626" indent="0">
              <a:buNone/>
              <a:defRPr sz="2316">
                <a:solidFill>
                  <a:schemeClr val="tx1">
                    <a:tint val="75000"/>
                  </a:schemeClr>
                </a:solidFill>
              </a:defRPr>
            </a:lvl4pPr>
            <a:lvl5pPr marL="3024835" indent="0">
              <a:buNone/>
              <a:defRPr sz="2316">
                <a:solidFill>
                  <a:schemeClr val="tx1">
                    <a:tint val="75000"/>
                  </a:schemeClr>
                </a:solidFill>
              </a:defRPr>
            </a:lvl5pPr>
            <a:lvl6pPr marL="3781044" indent="0">
              <a:buNone/>
              <a:defRPr sz="2316">
                <a:solidFill>
                  <a:schemeClr val="tx1">
                    <a:tint val="75000"/>
                  </a:schemeClr>
                </a:solidFill>
              </a:defRPr>
            </a:lvl6pPr>
            <a:lvl7pPr marL="4537253" indent="0">
              <a:buNone/>
              <a:defRPr sz="2316">
                <a:solidFill>
                  <a:schemeClr val="tx1">
                    <a:tint val="75000"/>
                  </a:schemeClr>
                </a:solidFill>
              </a:defRPr>
            </a:lvl7pPr>
            <a:lvl8pPr marL="5293462" indent="0">
              <a:buNone/>
              <a:defRPr sz="2316">
                <a:solidFill>
                  <a:schemeClr val="tx1">
                    <a:tint val="75000"/>
                  </a:schemeClr>
                </a:solidFill>
              </a:defRPr>
            </a:lvl8pPr>
            <a:lvl9pPr marL="6049670" indent="0">
              <a:buNone/>
              <a:defRPr sz="231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62245F8-F583-4404-A8B1-EC717C0DC6B4}" type="slidenum">
              <a:rPr lang="en-US" altLang="en-US" smtClean="0"/>
              <a:pPr>
                <a:defRPr/>
              </a:pPr>
              <a:t>‹#›</a:t>
            </a:fld>
            <a:endParaRPr lang="en-US" altLang="en-US"/>
          </a:p>
        </p:txBody>
      </p:sp>
    </p:spTree>
    <p:extLst>
      <p:ext uri="{BB962C8B-B14F-4D97-AF65-F5344CB8AC3E}">
        <p14:creationId xmlns:p14="http://schemas.microsoft.com/office/powerpoint/2010/main" val="350587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98125" y="2709196"/>
            <a:ext cx="4310372" cy="15969996"/>
          </a:xfrm>
        </p:spPr>
        <p:txBody>
          <a:bodyPr/>
          <a:lstStyle>
            <a:lvl1pPr>
              <a:defRPr sz="3143"/>
            </a:lvl1pPr>
            <a:lvl2pPr>
              <a:defRPr sz="2812"/>
            </a:lvl2pPr>
            <a:lvl3pPr>
              <a:defRPr sz="2481"/>
            </a:lvl3pPr>
            <a:lvl4pPr>
              <a:defRPr sz="2150"/>
            </a:lvl4pPr>
            <a:lvl5pPr>
              <a:defRPr sz="2150"/>
            </a:lvl5pPr>
            <a:lvl6pPr>
              <a:defRPr sz="2150"/>
            </a:lvl6pPr>
            <a:lvl7pPr>
              <a:defRPr sz="2150"/>
            </a:lvl7pPr>
            <a:lvl8pPr>
              <a:defRPr sz="2150"/>
            </a:lvl8pPr>
            <a:lvl9pPr>
              <a:defRPr sz="21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9698338" y="2709196"/>
            <a:ext cx="4310372" cy="15969996"/>
          </a:xfrm>
        </p:spPr>
        <p:txBody>
          <a:bodyPr/>
          <a:lstStyle>
            <a:lvl1pPr>
              <a:defRPr sz="3143"/>
            </a:lvl1pPr>
            <a:lvl2pPr>
              <a:defRPr sz="2812"/>
            </a:lvl2pPr>
            <a:lvl3pPr>
              <a:defRPr sz="2481"/>
            </a:lvl3pPr>
            <a:lvl4pPr>
              <a:defRPr sz="2150"/>
            </a:lvl4pPr>
            <a:lvl5pPr>
              <a:defRPr sz="2150"/>
            </a:lvl5pPr>
            <a:lvl6pPr>
              <a:defRPr sz="2150"/>
            </a:lvl6pPr>
            <a:lvl7pPr>
              <a:defRPr sz="2150"/>
            </a:lvl7pPr>
            <a:lvl8pPr>
              <a:defRPr sz="2150"/>
            </a:lvl8pPr>
            <a:lvl9pPr>
              <a:defRPr sz="21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endParaRPr lang="en-US" altLang="en-US"/>
          </a:p>
        </p:txBody>
      </p:sp>
      <p:sp>
        <p:nvSpPr>
          <p:cNvPr id="10" name="Slide Number Placeholder 9"/>
          <p:cNvSpPr>
            <a:spLocks noGrp="1"/>
          </p:cNvSpPr>
          <p:nvPr>
            <p:ph type="sldNum" sz="quarter" idx="12"/>
          </p:nvPr>
        </p:nvSpPr>
        <p:spPr/>
        <p:txBody>
          <a:bodyPr/>
          <a:lstStyle/>
          <a:p>
            <a:pPr>
              <a:defRPr/>
            </a:pPr>
            <a:fld id="{21560785-F382-43D4-9E20-CFADD0598EBF}" type="slidenum">
              <a:rPr lang="en-US" altLang="en-US" smtClean="0"/>
              <a:pPr>
                <a:defRPr/>
              </a:pPr>
              <a:t>‹#›</a:t>
            </a:fld>
            <a:endParaRPr lang="en-US" altLang="en-US"/>
          </a:p>
        </p:txBody>
      </p:sp>
    </p:spTree>
    <p:extLst>
      <p:ext uri="{BB962C8B-B14F-4D97-AF65-F5344CB8AC3E}">
        <p14:creationId xmlns:p14="http://schemas.microsoft.com/office/powerpoint/2010/main" val="92525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98125" y="3192309"/>
            <a:ext cx="4310372" cy="2519077"/>
          </a:xfrm>
        </p:spPr>
        <p:txBody>
          <a:bodyPr anchor="b">
            <a:normAutofit/>
          </a:bodyPr>
          <a:lstStyle>
            <a:lvl1pPr marL="0" indent="0">
              <a:spcBef>
                <a:spcPts val="0"/>
              </a:spcBef>
              <a:buNone/>
              <a:defRPr sz="3143" b="1">
                <a:solidFill>
                  <a:schemeClr val="tx1">
                    <a:lumMod val="65000"/>
                    <a:lumOff val="35000"/>
                  </a:schemeClr>
                </a:solidFill>
              </a:defRPr>
            </a:lvl1pPr>
            <a:lvl2pPr marL="756209" indent="0">
              <a:buNone/>
              <a:defRPr sz="3143" b="1"/>
            </a:lvl2pPr>
            <a:lvl3pPr marL="1512418" indent="0">
              <a:buNone/>
              <a:defRPr sz="2977" b="1"/>
            </a:lvl3pPr>
            <a:lvl4pPr marL="2268626" indent="0">
              <a:buNone/>
              <a:defRPr sz="2646" b="1"/>
            </a:lvl4pPr>
            <a:lvl5pPr marL="3024835" indent="0">
              <a:buNone/>
              <a:defRPr sz="2646" b="1"/>
            </a:lvl5pPr>
            <a:lvl6pPr marL="3781044" indent="0">
              <a:buNone/>
              <a:defRPr sz="2646" b="1"/>
            </a:lvl6pPr>
            <a:lvl7pPr marL="4537253" indent="0">
              <a:buNone/>
              <a:defRPr sz="2646" b="1"/>
            </a:lvl7pPr>
            <a:lvl8pPr marL="5293462" indent="0">
              <a:buNone/>
              <a:defRPr sz="2646" b="1"/>
            </a:lvl8pPr>
            <a:lvl9pPr marL="6049670" indent="0">
              <a:buNone/>
              <a:defRPr sz="2646" b="1"/>
            </a:lvl9pPr>
          </a:lstStyle>
          <a:p>
            <a:pPr lvl="0"/>
            <a:r>
              <a:rPr lang="en-US" smtClean="0"/>
              <a:t>Click to edit Master text styles</a:t>
            </a:r>
          </a:p>
        </p:txBody>
      </p:sp>
      <p:sp>
        <p:nvSpPr>
          <p:cNvPr id="4" name="Content Placeholder 3"/>
          <p:cNvSpPr>
            <a:spLocks noGrp="1"/>
          </p:cNvSpPr>
          <p:nvPr>
            <p:ph sz="half" idx="2"/>
          </p:nvPr>
        </p:nvSpPr>
        <p:spPr>
          <a:xfrm>
            <a:off x="4798125" y="6022107"/>
            <a:ext cx="4310372" cy="12547854"/>
          </a:xfrm>
        </p:spPr>
        <p:txBody>
          <a:bodyPr/>
          <a:lstStyle>
            <a:lvl1pPr>
              <a:defRPr sz="3143"/>
            </a:lvl1pPr>
            <a:lvl2pPr>
              <a:defRPr sz="2812"/>
            </a:lvl2pPr>
            <a:lvl3pPr>
              <a:defRPr sz="2481"/>
            </a:lvl3pPr>
            <a:lvl4pPr>
              <a:defRPr sz="2150"/>
            </a:lvl4pPr>
            <a:lvl5pPr>
              <a:defRPr sz="2150"/>
            </a:lvl5pPr>
            <a:lvl6pPr>
              <a:defRPr sz="2150"/>
            </a:lvl6pPr>
            <a:lvl7pPr>
              <a:defRPr sz="2150"/>
            </a:lvl7pPr>
            <a:lvl8pPr>
              <a:defRPr sz="2150"/>
            </a:lvl8pPr>
            <a:lvl9pPr>
              <a:defRPr sz="21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9698763" y="3192314"/>
            <a:ext cx="4310372" cy="2536077"/>
          </a:xfrm>
        </p:spPr>
        <p:txBody>
          <a:bodyPr anchor="b">
            <a:normAutofit/>
          </a:bodyPr>
          <a:lstStyle>
            <a:lvl1pPr marL="0" indent="0">
              <a:spcBef>
                <a:spcPts val="0"/>
              </a:spcBef>
              <a:buNone/>
              <a:defRPr sz="3143" b="1">
                <a:solidFill>
                  <a:schemeClr val="tx1">
                    <a:lumMod val="65000"/>
                    <a:lumOff val="35000"/>
                  </a:schemeClr>
                </a:solidFill>
              </a:defRPr>
            </a:lvl1pPr>
            <a:lvl2pPr marL="756209" indent="0">
              <a:buNone/>
              <a:defRPr sz="3143" b="1"/>
            </a:lvl2pPr>
            <a:lvl3pPr marL="1512418" indent="0">
              <a:buNone/>
              <a:defRPr sz="2977" b="1"/>
            </a:lvl3pPr>
            <a:lvl4pPr marL="2268626" indent="0">
              <a:buNone/>
              <a:defRPr sz="2646" b="1"/>
            </a:lvl4pPr>
            <a:lvl5pPr marL="3024835" indent="0">
              <a:buNone/>
              <a:defRPr sz="2646" b="1"/>
            </a:lvl5pPr>
            <a:lvl6pPr marL="3781044" indent="0">
              <a:buNone/>
              <a:defRPr sz="2646" b="1"/>
            </a:lvl6pPr>
            <a:lvl7pPr marL="4537253" indent="0">
              <a:buNone/>
              <a:defRPr sz="2646" b="1"/>
            </a:lvl7pPr>
            <a:lvl8pPr marL="5293462" indent="0">
              <a:buNone/>
              <a:defRPr sz="2646" b="1"/>
            </a:lvl8pPr>
            <a:lvl9pPr marL="6049670" indent="0">
              <a:buNone/>
              <a:defRPr sz="2646" b="1"/>
            </a:lvl9pPr>
          </a:lstStyle>
          <a:p>
            <a:pPr lvl="0"/>
            <a:r>
              <a:rPr lang="en-US" smtClean="0"/>
              <a:t>Click to edit Master text styles</a:t>
            </a:r>
          </a:p>
        </p:txBody>
      </p:sp>
      <p:sp>
        <p:nvSpPr>
          <p:cNvPr id="6" name="Content Placeholder 5"/>
          <p:cNvSpPr>
            <a:spLocks noGrp="1"/>
          </p:cNvSpPr>
          <p:nvPr>
            <p:ph sz="quarter" idx="4"/>
          </p:nvPr>
        </p:nvSpPr>
        <p:spPr>
          <a:xfrm>
            <a:off x="9698763" y="6022107"/>
            <a:ext cx="4310372" cy="12547854"/>
          </a:xfrm>
        </p:spPr>
        <p:txBody>
          <a:bodyPr/>
          <a:lstStyle>
            <a:lvl1pPr>
              <a:defRPr sz="3143"/>
            </a:lvl1pPr>
            <a:lvl2pPr>
              <a:defRPr sz="2812"/>
            </a:lvl2pPr>
            <a:lvl3pPr>
              <a:defRPr sz="2481"/>
            </a:lvl3pPr>
            <a:lvl4pPr>
              <a:defRPr sz="2150"/>
            </a:lvl4pPr>
            <a:lvl5pPr>
              <a:defRPr sz="2150"/>
            </a:lvl5pPr>
            <a:lvl6pPr>
              <a:defRPr sz="2150"/>
            </a:lvl6pPr>
            <a:lvl7pPr>
              <a:defRPr sz="2150"/>
            </a:lvl7pPr>
            <a:lvl8pPr>
              <a:defRPr sz="2150"/>
            </a:lvl8pPr>
            <a:lvl9pPr>
              <a:defRPr sz="21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pPr>
              <a:defRPr/>
            </a:pPr>
            <a:endParaRPr lang="en-US" altLang="en-US"/>
          </a:p>
        </p:txBody>
      </p:sp>
      <p:sp>
        <p:nvSpPr>
          <p:cNvPr id="11" name="Footer Placeholder 10"/>
          <p:cNvSpPr>
            <a:spLocks noGrp="1"/>
          </p:cNvSpPr>
          <p:nvPr>
            <p:ph type="ftr" sz="quarter" idx="11"/>
          </p:nvPr>
        </p:nvSpPr>
        <p:spPr/>
        <p:txBody>
          <a:bodyPr/>
          <a:lstStyle/>
          <a:p>
            <a:pPr>
              <a:defRPr/>
            </a:pPr>
            <a:endParaRPr lang="en-US" altLang="en-US"/>
          </a:p>
        </p:txBody>
      </p:sp>
      <p:sp>
        <p:nvSpPr>
          <p:cNvPr id="12" name="Slide Number Placeholder 11"/>
          <p:cNvSpPr>
            <a:spLocks noGrp="1"/>
          </p:cNvSpPr>
          <p:nvPr>
            <p:ph type="sldNum" sz="quarter" idx="12"/>
          </p:nvPr>
        </p:nvSpPr>
        <p:spPr/>
        <p:txBody>
          <a:bodyPr/>
          <a:lstStyle/>
          <a:p>
            <a:pPr>
              <a:defRPr/>
            </a:pPr>
            <a:fld id="{C5B16FF1-615D-45C8-8711-A9C211381EC4}" type="slidenum">
              <a:rPr lang="en-US" altLang="en-US" smtClean="0"/>
              <a:pPr>
                <a:defRPr/>
              </a:pPr>
              <a:t>‹#›</a:t>
            </a:fld>
            <a:endParaRPr lang="en-US" altLang="en-US"/>
          </a:p>
        </p:txBody>
      </p:sp>
    </p:spTree>
    <p:extLst>
      <p:ext uri="{BB962C8B-B14F-4D97-AF65-F5344CB8AC3E}">
        <p14:creationId xmlns:p14="http://schemas.microsoft.com/office/powerpoint/2010/main" val="2179092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pPr>
              <a:defRPr/>
            </a:pPr>
            <a:endParaRPr lang="en-US" altLang="en-US"/>
          </a:p>
        </p:txBody>
      </p:sp>
      <p:sp>
        <p:nvSpPr>
          <p:cNvPr id="7" name="Footer Placeholder 6"/>
          <p:cNvSpPr>
            <a:spLocks noGrp="1"/>
          </p:cNvSpPr>
          <p:nvPr>
            <p:ph type="ftr" sz="quarter" idx="11"/>
          </p:nvPr>
        </p:nvSpPr>
        <p:spPr/>
        <p:txBody>
          <a:bodyPr/>
          <a:lstStyle/>
          <a:p>
            <a:pPr>
              <a:defRPr/>
            </a:pPr>
            <a:endParaRPr lang="en-US" altLang="en-US"/>
          </a:p>
        </p:txBody>
      </p:sp>
      <p:sp>
        <p:nvSpPr>
          <p:cNvPr id="8" name="Slide Number Placeholder 7"/>
          <p:cNvSpPr>
            <a:spLocks noGrp="1"/>
          </p:cNvSpPr>
          <p:nvPr>
            <p:ph type="sldNum" sz="quarter" idx="12"/>
          </p:nvPr>
        </p:nvSpPr>
        <p:spPr/>
        <p:txBody>
          <a:bodyPr/>
          <a:lstStyle/>
          <a:p>
            <a:pPr>
              <a:defRPr/>
            </a:pPr>
            <a:fld id="{CB574D49-F766-4E37-82BE-28399C79AA8B}" type="slidenum">
              <a:rPr lang="en-US" altLang="en-US" smtClean="0"/>
              <a:pPr>
                <a:defRPr/>
              </a:pPr>
              <a:t>‹#›</a:t>
            </a:fld>
            <a:endParaRPr lang="en-US" altLang="en-US"/>
          </a:p>
        </p:txBody>
      </p:sp>
    </p:spTree>
    <p:extLst>
      <p:ext uri="{BB962C8B-B14F-4D97-AF65-F5344CB8AC3E}">
        <p14:creationId xmlns:p14="http://schemas.microsoft.com/office/powerpoint/2010/main" val="107010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8D6E1D48-0B2E-42F5-B895-D98522886C35}" type="slidenum">
              <a:rPr lang="en-US" altLang="en-US" smtClean="0"/>
              <a:pPr>
                <a:defRPr/>
              </a:pPr>
              <a:t>‹#›</a:t>
            </a:fld>
            <a:endParaRPr lang="en-US" altLang="en-US"/>
          </a:p>
        </p:txBody>
      </p:sp>
    </p:spTree>
    <p:extLst>
      <p:ext uri="{BB962C8B-B14F-4D97-AF65-F5344CB8AC3E}">
        <p14:creationId xmlns:p14="http://schemas.microsoft.com/office/powerpoint/2010/main" val="2157309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7607" y="3564731"/>
            <a:ext cx="3516356" cy="6844284"/>
          </a:xfrm>
        </p:spPr>
        <p:txBody>
          <a:bodyPr anchor="b">
            <a:normAutofit/>
          </a:bodyPr>
          <a:lstStyle>
            <a:lvl1pPr>
              <a:defRPr sz="4631" b="0" baseline="0"/>
            </a:lvl1pPr>
          </a:lstStyle>
          <a:p>
            <a:r>
              <a:rPr lang="en-US" smtClean="0"/>
              <a:t>Click to edit Master title style</a:t>
            </a:r>
            <a:endParaRPr lang="en-US" dirty="0"/>
          </a:p>
        </p:txBody>
      </p:sp>
      <p:sp>
        <p:nvSpPr>
          <p:cNvPr id="3" name="Content Placeholder 2"/>
          <p:cNvSpPr>
            <a:spLocks noGrp="1"/>
          </p:cNvSpPr>
          <p:nvPr>
            <p:ph idx="1"/>
          </p:nvPr>
        </p:nvSpPr>
        <p:spPr>
          <a:xfrm>
            <a:off x="4798125" y="2709196"/>
            <a:ext cx="9074468" cy="15969996"/>
          </a:xfrm>
        </p:spPr>
        <p:txBody>
          <a:bodyPr/>
          <a:lstStyle>
            <a:lvl1pPr>
              <a:defRPr sz="3308"/>
            </a:lvl1pPr>
            <a:lvl2pPr>
              <a:defRPr sz="2977"/>
            </a:lvl2pPr>
            <a:lvl3pPr>
              <a:defRPr sz="2646"/>
            </a:lvl3pPr>
            <a:lvl4pPr>
              <a:defRPr sz="2316"/>
            </a:lvl4pPr>
            <a:lvl5pPr>
              <a:defRPr sz="2316"/>
            </a:lvl5pPr>
            <a:lvl6pPr>
              <a:defRPr sz="2316"/>
            </a:lvl6pPr>
            <a:lvl7pPr>
              <a:defRPr sz="2316"/>
            </a:lvl7pPr>
            <a:lvl8pPr>
              <a:defRPr sz="2316"/>
            </a:lvl8pPr>
            <a:lvl9pPr>
              <a:defRPr sz="231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17607" y="10409016"/>
            <a:ext cx="3516356" cy="7984998"/>
          </a:xfrm>
        </p:spPr>
        <p:txBody>
          <a:bodyPr anchor="t">
            <a:normAutofit/>
          </a:bodyPr>
          <a:lstStyle>
            <a:lvl1pPr marL="0" indent="0">
              <a:lnSpc>
                <a:spcPct val="100000"/>
              </a:lnSpc>
              <a:spcBef>
                <a:spcPts val="1323"/>
              </a:spcBef>
              <a:buNone/>
              <a:defRPr sz="2068">
                <a:solidFill>
                  <a:srgbClr val="FFFFFF"/>
                </a:solidFill>
              </a:defRPr>
            </a:lvl1pPr>
            <a:lvl2pPr marL="756209" indent="0">
              <a:buNone/>
              <a:defRPr sz="1985"/>
            </a:lvl2pPr>
            <a:lvl3pPr marL="1512418" indent="0">
              <a:buNone/>
              <a:defRPr sz="1654"/>
            </a:lvl3pPr>
            <a:lvl4pPr marL="2268626" indent="0">
              <a:buNone/>
              <a:defRPr sz="1489"/>
            </a:lvl4pPr>
            <a:lvl5pPr marL="3024835" indent="0">
              <a:buNone/>
              <a:defRPr sz="1489"/>
            </a:lvl5pPr>
            <a:lvl6pPr marL="3781044" indent="0">
              <a:buNone/>
              <a:defRPr sz="1489"/>
            </a:lvl6pPr>
            <a:lvl7pPr marL="4537253" indent="0">
              <a:buNone/>
              <a:defRPr sz="1489"/>
            </a:lvl7pPr>
            <a:lvl8pPr marL="5293462" indent="0">
              <a:buNone/>
              <a:defRPr sz="1489"/>
            </a:lvl8pPr>
            <a:lvl9pPr marL="6049670" indent="0">
              <a:buNone/>
              <a:defRPr sz="1489"/>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endParaRPr lang="en-US" altLang="en-US"/>
          </a:p>
        </p:txBody>
      </p:sp>
      <p:sp>
        <p:nvSpPr>
          <p:cNvPr id="10" name="Slide Number Placeholder 9"/>
          <p:cNvSpPr>
            <a:spLocks noGrp="1"/>
          </p:cNvSpPr>
          <p:nvPr>
            <p:ph type="sldNum" sz="quarter" idx="12"/>
          </p:nvPr>
        </p:nvSpPr>
        <p:spPr/>
        <p:txBody>
          <a:bodyPr/>
          <a:lstStyle/>
          <a:p>
            <a:pPr>
              <a:defRPr/>
            </a:pPr>
            <a:fld id="{6B7F0B40-B19A-4AD0-9B49-3C22F55115E5}" type="slidenum">
              <a:rPr lang="en-US" altLang="en-US" smtClean="0"/>
              <a:pPr>
                <a:defRPr/>
              </a:pPr>
              <a:t>‹#›</a:t>
            </a:fld>
            <a:endParaRPr lang="en-US" altLang="en-US"/>
          </a:p>
        </p:txBody>
      </p:sp>
    </p:spTree>
    <p:extLst>
      <p:ext uri="{BB962C8B-B14F-4D97-AF65-F5344CB8AC3E}">
        <p14:creationId xmlns:p14="http://schemas.microsoft.com/office/powerpoint/2010/main" val="316096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7607" y="3564731"/>
            <a:ext cx="3516356" cy="6844284"/>
          </a:xfrm>
        </p:spPr>
        <p:txBody>
          <a:bodyPr anchor="b">
            <a:normAutofit/>
          </a:bodyPr>
          <a:lstStyle>
            <a:lvl1pPr>
              <a:defRPr sz="4631"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29366" y="2393388"/>
            <a:ext cx="10066902" cy="16625907"/>
          </a:xfrm>
          <a:solidFill>
            <a:schemeClr val="bg1">
              <a:lumMod val="75000"/>
            </a:schemeClr>
          </a:solidFill>
        </p:spPr>
        <p:txBody>
          <a:bodyPr anchor="t"/>
          <a:lstStyle>
            <a:lvl1pPr marL="0" indent="0">
              <a:buNone/>
              <a:defRPr sz="5293"/>
            </a:lvl1pPr>
            <a:lvl2pPr marL="756209" indent="0">
              <a:buNone/>
              <a:defRPr sz="4631"/>
            </a:lvl2pPr>
            <a:lvl3pPr marL="1512418" indent="0">
              <a:buNone/>
              <a:defRPr sz="3970"/>
            </a:lvl3pPr>
            <a:lvl4pPr marL="2268626" indent="0">
              <a:buNone/>
              <a:defRPr sz="3308"/>
            </a:lvl4pPr>
            <a:lvl5pPr marL="3024835" indent="0">
              <a:buNone/>
              <a:defRPr sz="3308"/>
            </a:lvl5pPr>
            <a:lvl6pPr marL="3781044" indent="0">
              <a:buNone/>
              <a:defRPr sz="3308"/>
            </a:lvl6pPr>
            <a:lvl7pPr marL="4537253" indent="0">
              <a:buNone/>
              <a:defRPr sz="3308"/>
            </a:lvl7pPr>
            <a:lvl8pPr marL="5293462" indent="0">
              <a:buNone/>
              <a:defRPr sz="3308"/>
            </a:lvl8pPr>
            <a:lvl9pPr marL="6049670" indent="0">
              <a:buNone/>
              <a:defRPr sz="3308"/>
            </a:lvl9pPr>
          </a:lstStyle>
          <a:p>
            <a:r>
              <a:rPr lang="en-US" smtClean="0"/>
              <a:t>Click icon to add picture</a:t>
            </a:r>
            <a:endParaRPr lang="en-US" dirty="0"/>
          </a:p>
        </p:txBody>
      </p:sp>
      <p:sp>
        <p:nvSpPr>
          <p:cNvPr id="4" name="Text Placeholder 3"/>
          <p:cNvSpPr>
            <a:spLocks noGrp="1"/>
          </p:cNvSpPr>
          <p:nvPr>
            <p:ph type="body" sz="half" idx="2"/>
          </p:nvPr>
        </p:nvSpPr>
        <p:spPr>
          <a:xfrm>
            <a:off x="317607" y="10418503"/>
            <a:ext cx="3516356" cy="7984998"/>
          </a:xfrm>
        </p:spPr>
        <p:txBody>
          <a:bodyPr anchor="t">
            <a:normAutofit/>
          </a:bodyPr>
          <a:lstStyle>
            <a:lvl1pPr marL="0" indent="0">
              <a:lnSpc>
                <a:spcPct val="100000"/>
              </a:lnSpc>
              <a:spcBef>
                <a:spcPts val="1323"/>
              </a:spcBef>
              <a:buNone/>
              <a:defRPr sz="2068">
                <a:solidFill>
                  <a:srgbClr val="FFFFFF"/>
                </a:solidFill>
              </a:defRPr>
            </a:lvl1pPr>
            <a:lvl2pPr marL="756209" indent="0">
              <a:buNone/>
              <a:defRPr sz="1985"/>
            </a:lvl2pPr>
            <a:lvl3pPr marL="1512418" indent="0">
              <a:buNone/>
              <a:defRPr sz="1654"/>
            </a:lvl3pPr>
            <a:lvl4pPr marL="2268626" indent="0">
              <a:buNone/>
              <a:defRPr sz="1489"/>
            </a:lvl4pPr>
            <a:lvl5pPr marL="3024835" indent="0">
              <a:buNone/>
              <a:defRPr sz="1489"/>
            </a:lvl5pPr>
            <a:lvl6pPr marL="3781044" indent="0">
              <a:buNone/>
              <a:defRPr sz="1489"/>
            </a:lvl6pPr>
            <a:lvl7pPr marL="4537253" indent="0">
              <a:buNone/>
              <a:defRPr sz="1489"/>
            </a:lvl7pPr>
            <a:lvl8pPr marL="5293462" indent="0">
              <a:buNone/>
              <a:defRPr sz="1489"/>
            </a:lvl8pPr>
            <a:lvl9pPr marL="6049670" indent="0">
              <a:buNone/>
              <a:defRPr sz="1489"/>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a:xfrm>
            <a:off x="4340617" y="19823872"/>
            <a:ext cx="7333207" cy="1138734"/>
          </a:xfrm>
        </p:spPr>
        <p:txBody>
          <a:bodyPr/>
          <a:lstStyle/>
          <a:p>
            <a:pPr>
              <a:defRPr/>
            </a:pPr>
            <a:endParaRPr lang="en-US" altLang="en-US"/>
          </a:p>
        </p:txBody>
      </p:sp>
      <p:sp>
        <p:nvSpPr>
          <p:cNvPr id="10" name="Slide Number Placeholder 9"/>
          <p:cNvSpPr>
            <a:spLocks noGrp="1"/>
          </p:cNvSpPr>
          <p:nvPr>
            <p:ph type="sldNum" sz="quarter" idx="12"/>
          </p:nvPr>
        </p:nvSpPr>
        <p:spPr/>
        <p:txBody>
          <a:bodyPr/>
          <a:lstStyle/>
          <a:p>
            <a:pPr>
              <a:defRPr/>
            </a:pPr>
            <a:fld id="{F1B77345-E21F-40BD-9A2A-F2FE6F408E6D}" type="slidenum">
              <a:rPr lang="en-US" altLang="en-US" smtClean="0"/>
              <a:pPr>
                <a:defRPr/>
              </a:pPr>
              <a:t>‹#›</a:t>
            </a:fld>
            <a:endParaRPr lang="en-US" altLang="en-US"/>
          </a:p>
        </p:txBody>
      </p:sp>
    </p:spTree>
    <p:extLst>
      <p:ext uri="{BB962C8B-B14F-4D97-AF65-F5344CB8AC3E}">
        <p14:creationId xmlns:p14="http://schemas.microsoft.com/office/powerpoint/2010/main" val="1582830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 y="2366982"/>
            <a:ext cx="4271756" cy="166259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313744" y="3504971"/>
            <a:ext cx="3656337" cy="1434994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4657518" y="2366982"/>
            <a:ext cx="476410" cy="16625907"/>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4799807" y="2694937"/>
            <a:ext cx="9074468" cy="15969996"/>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25587" y="19823872"/>
            <a:ext cx="3402925" cy="1138734"/>
          </a:xfrm>
          <a:prstGeom prst="rect">
            <a:avLst/>
          </a:prstGeom>
        </p:spPr>
        <p:txBody>
          <a:bodyPr vert="horz" lIns="91440" tIns="45720" rIns="91440" bIns="45720" rtlCol="0" anchor="ctr"/>
          <a:lstStyle>
            <a:lvl1pPr algn="l">
              <a:defRPr sz="1654">
                <a:solidFill>
                  <a:schemeClr val="tx1">
                    <a:lumMod val="50000"/>
                    <a:lumOff val="50000"/>
                  </a:schemeClr>
                </a:solidFill>
              </a:defRPr>
            </a:lvl1pPr>
          </a:lstStyle>
          <a:p>
            <a:pPr>
              <a:defRPr/>
            </a:pPr>
            <a:endParaRPr lang="en-US" altLang="en-US"/>
          </a:p>
        </p:txBody>
      </p:sp>
      <p:sp>
        <p:nvSpPr>
          <p:cNvPr id="5" name="Footer Placeholder 4"/>
          <p:cNvSpPr>
            <a:spLocks noGrp="1"/>
          </p:cNvSpPr>
          <p:nvPr>
            <p:ph type="ftr" sz="quarter" idx="3"/>
          </p:nvPr>
        </p:nvSpPr>
        <p:spPr>
          <a:xfrm>
            <a:off x="4799807" y="19823872"/>
            <a:ext cx="7333207" cy="1138734"/>
          </a:xfrm>
          <a:prstGeom prst="rect">
            <a:avLst/>
          </a:prstGeom>
        </p:spPr>
        <p:txBody>
          <a:bodyPr vert="horz" lIns="91440" tIns="45720" rIns="91440" bIns="45720" rtlCol="0" anchor="ctr"/>
          <a:lstStyle>
            <a:lvl1pPr algn="l">
              <a:defRPr sz="1654">
                <a:solidFill>
                  <a:schemeClr val="tx1">
                    <a:lumMod val="50000"/>
                    <a:lumOff val="50000"/>
                  </a:schemeClr>
                </a:solidFill>
              </a:defRPr>
            </a:lvl1pPr>
          </a:lstStyle>
          <a:p>
            <a:pPr>
              <a:defRPr/>
            </a:pPr>
            <a:endParaRPr lang="en-US" altLang="en-US"/>
          </a:p>
        </p:txBody>
      </p:sp>
      <p:sp>
        <p:nvSpPr>
          <p:cNvPr id="6" name="Slide Number Placeholder 5"/>
          <p:cNvSpPr>
            <a:spLocks noGrp="1"/>
          </p:cNvSpPr>
          <p:nvPr>
            <p:ph type="sldNum" sz="quarter" idx="4"/>
          </p:nvPr>
        </p:nvSpPr>
        <p:spPr>
          <a:xfrm>
            <a:off x="13191591" y="19823872"/>
            <a:ext cx="1899107" cy="1138734"/>
          </a:xfrm>
          <a:prstGeom prst="rect">
            <a:avLst/>
          </a:prstGeom>
        </p:spPr>
        <p:txBody>
          <a:bodyPr vert="horz" lIns="91440" tIns="45720" rIns="91440" bIns="45720" rtlCol="0" anchor="ctr"/>
          <a:lstStyle>
            <a:lvl1pPr algn="r">
              <a:defRPr sz="1819" b="1">
                <a:solidFill>
                  <a:schemeClr val="accent1"/>
                </a:solidFill>
              </a:defRPr>
            </a:lvl1pPr>
          </a:lstStyle>
          <a:p>
            <a:pPr>
              <a:defRPr/>
            </a:pPr>
            <a:fld id="{40180409-30B5-4C8C-957A-10F3F0D641A3}" type="slidenum">
              <a:rPr lang="en-US" altLang="en-US" smtClean="0"/>
              <a:pPr>
                <a:defRPr/>
              </a:pPr>
              <a:t>‹#›</a:t>
            </a:fld>
            <a:endParaRPr lang="en-US" altLang="en-US"/>
          </a:p>
        </p:txBody>
      </p:sp>
    </p:spTree>
    <p:extLst>
      <p:ext uri="{BB962C8B-B14F-4D97-AF65-F5344CB8AC3E}">
        <p14:creationId xmlns:p14="http://schemas.microsoft.com/office/powerpoint/2010/main" val="23098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512418" rtl="0" eaLnBrk="1" latinLnBrk="0" hangingPunct="1">
        <a:lnSpc>
          <a:spcPct val="90000"/>
        </a:lnSpc>
        <a:spcBef>
          <a:spcPct val="0"/>
        </a:spcBef>
        <a:buNone/>
        <a:defRPr sz="4962" kern="1200" spc="-99" baseline="0">
          <a:solidFill>
            <a:srgbClr val="FFFFFF"/>
          </a:solidFill>
          <a:latin typeface="+mj-lt"/>
          <a:ea typeface="+mj-ea"/>
          <a:cs typeface="+mj-cs"/>
        </a:defRPr>
      </a:lvl1pPr>
    </p:titleStyle>
    <p:bodyStyle>
      <a:lvl1pPr marL="302484" indent="-302484" algn="l" defTabSz="1512418" rtl="0" eaLnBrk="1" latinLnBrk="0" hangingPunct="1">
        <a:lnSpc>
          <a:spcPct val="90000"/>
        </a:lnSpc>
        <a:spcBef>
          <a:spcPts val="1985"/>
        </a:spcBef>
        <a:buClr>
          <a:schemeClr val="accent1"/>
        </a:buClr>
        <a:buFont typeface="Wingdings 2" pitchFamily="18" charset="2"/>
        <a:buChar char=""/>
        <a:defRPr sz="3143" kern="1200">
          <a:solidFill>
            <a:schemeClr val="tx1">
              <a:lumMod val="65000"/>
              <a:lumOff val="35000"/>
            </a:schemeClr>
          </a:solidFill>
          <a:latin typeface="+mn-lt"/>
          <a:ea typeface="+mn-ea"/>
          <a:cs typeface="+mn-cs"/>
        </a:defRPr>
      </a:lvl1pPr>
      <a:lvl2pPr marL="1134313" indent="-302484" algn="l" defTabSz="1512418" rtl="0" eaLnBrk="1" latinLnBrk="0" hangingPunct="1">
        <a:lnSpc>
          <a:spcPct val="90000"/>
        </a:lnSpc>
        <a:spcBef>
          <a:spcPts val="414"/>
        </a:spcBef>
        <a:spcAft>
          <a:spcPts val="414"/>
        </a:spcAft>
        <a:buClr>
          <a:schemeClr val="accent1"/>
        </a:buClr>
        <a:buFont typeface="Wingdings 2" pitchFamily="18" charset="2"/>
        <a:buChar char=""/>
        <a:defRPr sz="2812" kern="1200">
          <a:solidFill>
            <a:schemeClr val="tx1">
              <a:lumMod val="65000"/>
              <a:lumOff val="35000"/>
            </a:schemeClr>
          </a:solidFill>
          <a:latin typeface="+mn-lt"/>
          <a:ea typeface="+mn-ea"/>
          <a:cs typeface="+mn-cs"/>
        </a:defRPr>
      </a:lvl2pPr>
      <a:lvl3pPr marL="1890522" indent="-302484" algn="l" defTabSz="1512418" rtl="0" eaLnBrk="1" latinLnBrk="0" hangingPunct="1">
        <a:lnSpc>
          <a:spcPct val="90000"/>
        </a:lnSpc>
        <a:spcBef>
          <a:spcPts val="414"/>
        </a:spcBef>
        <a:spcAft>
          <a:spcPts val="414"/>
        </a:spcAft>
        <a:buClr>
          <a:schemeClr val="accent1"/>
        </a:buClr>
        <a:buFont typeface="Wingdings 2" pitchFamily="18" charset="2"/>
        <a:buChar char=""/>
        <a:defRPr sz="2481" kern="1200">
          <a:solidFill>
            <a:schemeClr val="tx1">
              <a:lumMod val="65000"/>
              <a:lumOff val="35000"/>
            </a:schemeClr>
          </a:solidFill>
          <a:latin typeface="+mn-lt"/>
          <a:ea typeface="+mn-ea"/>
          <a:cs typeface="+mn-cs"/>
        </a:defRPr>
      </a:lvl3pPr>
      <a:lvl4pPr marL="2646731" indent="-302484" algn="l" defTabSz="1512418" rtl="0" eaLnBrk="1" latinLnBrk="0" hangingPunct="1">
        <a:lnSpc>
          <a:spcPct val="90000"/>
        </a:lnSpc>
        <a:spcBef>
          <a:spcPts val="414"/>
        </a:spcBef>
        <a:spcAft>
          <a:spcPts val="414"/>
        </a:spcAft>
        <a:buClr>
          <a:schemeClr val="accent1"/>
        </a:buClr>
        <a:buFont typeface="Wingdings 2" pitchFamily="18" charset="2"/>
        <a:buChar char=""/>
        <a:defRPr sz="2150" kern="1200">
          <a:solidFill>
            <a:schemeClr val="tx1">
              <a:lumMod val="65000"/>
              <a:lumOff val="35000"/>
            </a:schemeClr>
          </a:solidFill>
          <a:latin typeface="+mn-lt"/>
          <a:ea typeface="+mn-ea"/>
          <a:cs typeface="+mn-cs"/>
        </a:defRPr>
      </a:lvl4pPr>
      <a:lvl5pPr marL="3402940" indent="-302484" algn="l" defTabSz="1512418" rtl="0" eaLnBrk="1" latinLnBrk="0" hangingPunct="1">
        <a:lnSpc>
          <a:spcPct val="90000"/>
        </a:lnSpc>
        <a:spcBef>
          <a:spcPts val="414"/>
        </a:spcBef>
        <a:spcAft>
          <a:spcPts val="414"/>
        </a:spcAft>
        <a:buClr>
          <a:schemeClr val="accent1"/>
        </a:buClr>
        <a:buFont typeface="Wingdings 2" pitchFamily="18" charset="2"/>
        <a:buChar char=""/>
        <a:defRPr sz="2150" kern="1200">
          <a:solidFill>
            <a:schemeClr val="tx1">
              <a:lumMod val="65000"/>
              <a:lumOff val="35000"/>
            </a:schemeClr>
          </a:solidFill>
          <a:latin typeface="+mn-lt"/>
          <a:ea typeface="+mn-ea"/>
          <a:cs typeface="+mn-cs"/>
        </a:defRPr>
      </a:lvl5pPr>
      <a:lvl6pPr marL="4159148" indent="-378104" algn="l" defTabSz="1512418" rtl="0" eaLnBrk="1" latinLnBrk="0" hangingPunct="1">
        <a:lnSpc>
          <a:spcPct val="90000"/>
        </a:lnSpc>
        <a:spcBef>
          <a:spcPts val="414"/>
        </a:spcBef>
        <a:spcAft>
          <a:spcPts val="414"/>
        </a:spcAft>
        <a:buClr>
          <a:schemeClr val="accent1"/>
        </a:buClr>
        <a:buFont typeface="Wingdings 2" pitchFamily="18" charset="2"/>
        <a:buChar char=""/>
        <a:defRPr sz="2150" kern="1200">
          <a:solidFill>
            <a:schemeClr val="tx1">
              <a:lumMod val="65000"/>
              <a:lumOff val="35000"/>
            </a:schemeClr>
          </a:solidFill>
          <a:latin typeface="+mn-lt"/>
          <a:ea typeface="+mn-ea"/>
          <a:cs typeface="+mn-cs"/>
        </a:defRPr>
      </a:lvl6pPr>
      <a:lvl7pPr marL="4915357" indent="-378104" algn="l" defTabSz="1512418" rtl="0" eaLnBrk="1" latinLnBrk="0" hangingPunct="1">
        <a:lnSpc>
          <a:spcPct val="90000"/>
        </a:lnSpc>
        <a:spcBef>
          <a:spcPts val="414"/>
        </a:spcBef>
        <a:spcAft>
          <a:spcPts val="414"/>
        </a:spcAft>
        <a:buClr>
          <a:schemeClr val="accent1"/>
        </a:buClr>
        <a:buFont typeface="Wingdings 2" pitchFamily="18" charset="2"/>
        <a:buChar char=""/>
        <a:defRPr sz="2150" kern="1200">
          <a:solidFill>
            <a:schemeClr val="tx1">
              <a:lumMod val="65000"/>
              <a:lumOff val="35000"/>
            </a:schemeClr>
          </a:solidFill>
          <a:latin typeface="+mn-lt"/>
          <a:ea typeface="+mn-ea"/>
          <a:cs typeface="+mn-cs"/>
        </a:defRPr>
      </a:lvl7pPr>
      <a:lvl8pPr marL="5671566" indent="-378104" algn="l" defTabSz="1512418" rtl="0" eaLnBrk="1" latinLnBrk="0" hangingPunct="1">
        <a:lnSpc>
          <a:spcPct val="90000"/>
        </a:lnSpc>
        <a:spcBef>
          <a:spcPts val="414"/>
        </a:spcBef>
        <a:spcAft>
          <a:spcPts val="414"/>
        </a:spcAft>
        <a:buClr>
          <a:schemeClr val="accent1"/>
        </a:buClr>
        <a:buFont typeface="Wingdings 2" pitchFamily="18" charset="2"/>
        <a:buChar char=""/>
        <a:defRPr sz="2150" kern="1200">
          <a:solidFill>
            <a:schemeClr val="tx1">
              <a:lumMod val="65000"/>
              <a:lumOff val="35000"/>
            </a:schemeClr>
          </a:solidFill>
          <a:latin typeface="+mn-lt"/>
          <a:ea typeface="+mn-ea"/>
          <a:cs typeface="+mn-cs"/>
        </a:defRPr>
      </a:lvl8pPr>
      <a:lvl9pPr marL="6427775" indent="-378104" algn="l" defTabSz="1512418" rtl="0" eaLnBrk="1" latinLnBrk="0" hangingPunct="1">
        <a:lnSpc>
          <a:spcPct val="90000"/>
        </a:lnSpc>
        <a:spcBef>
          <a:spcPts val="414"/>
        </a:spcBef>
        <a:spcAft>
          <a:spcPts val="414"/>
        </a:spcAft>
        <a:buClr>
          <a:schemeClr val="accent1"/>
        </a:buClr>
        <a:buFont typeface="Wingdings 2" pitchFamily="18" charset="2"/>
        <a:buChar char=""/>
        <a:defRPr sz="2150" kern="1200">
          <a:solidFill>
            <a:schemeClr val="tx1">
              <a:lumMod val="65000"/>
              <a:lumOff val="35000"/>
            </a:schemeClr>
          </a:solidFill>
          <a:latin typeface="+mn-lt"/>
          <a:ea typeface="+mn-ea"/>
          <a:cs typeface="+mn-cs"/>
        </a:defRPr>
      </a:lvl9pPr>
    </p:bodyStyle>
    <p:otherStyle>
      <a:defPPr>
        <a:defRPr lang="en-US"/>
      </a:defPPr>
      <a:lvl1pPr marL="0" algn="l" defTabSz="1512418" rtl="0" eaLnBrk="1" latinLnBrk="0" hangingPunct="1">
        <a:defRPr sz="2977" kern="1200">
          <a:solidFill>
            <a:schemeClr val="tx1"/>
          </a:solidFill>
          <a:latin typeface="+mn-lt"/>
          <a:ea typeface="+mn-ea"/>
          <a:cs typeface="+mn-cs"/>
        </a:defRPr>
      </a:lvl1pPr>
      <a:lvl2pPr marL="756209" algn="l" defTabSz="1512418" rtl="0" eaLnBrk="1" latinLnBrk="0" hangingPunct="1">
        <a:defRPr sz="2977" kern="1200">
          <a:solidFill>
            <a:schemeClr val="tx1"/>
          </a:solidFill>
          <a:latin typeface="+mn-lt"/>
          <a:ea typeface="+mn-ea"/>
          <a:cs typeface="+mn-cs"/>
        </a:defRPr>
      </a:lvl2pPr>
      <a:lvl3pPr marL="1512418" algn="l" defTabSz="1512418" rtl="0" eaLnBrk="1" latinLnBrk="0" hangingPunct="1">
        <a:defRPr sz="2977" kern="1200">
          <a:solidFill>
            <a:schemeClr val="tx1"/>
          </a:solidFill>
          <a:latin typeface="+mn-lt"/>
          <a:ea typeface="+mn-ea"/>
          <a:cs typeface="+mn-cs"/>
        </a:defRPr>
      </a:lvl3pPr>
      <a:lvl4pPr marL="2268626" algn="l" defTabSz="1512418" rtl="0" eaLnBrk="1" latinLnBrk="0" hangingPunct="1">
        <a:defRPr sz="2977" kern="1200">
          <a:solidFill>
            <a:schemeClr val="tx1"/>
          </a:solidFill>
          <a:latin typeface="+mn-lt"/>
          <a:ea typeface="+mn-ea"/>
          <a:cs typeface="+mn-cs"/>
        </a:defRPr>
      </a:lvl4pPr>
      <a:lvl5pPr marL="3024835" algn="l" defTabSz="1512418" rtl="0" eaLnBrk="1" latinLnBrk="0" hangingPunct="1">
        <a:defRPr sz="2977" kern="1200">
          <a:solidFill>
            <a:schemeClr val="tx1"/>
          </a:solidFill>
          <a:latin typeface="+mn-lt"/>
          <a:ea typeface="+mn-ea"/>
          <a:cs typeface="+mn-cs"/>
        </a:defRPr>
      </a:lvl5pPr>
      <a:lvl6pPr marL="3781044" algn="l" defTabSz="1512418" rtl="0" eaLnBrk="1" latinLnBrk="0" hangingPunct="1">
        <a:defRPr sz="2977" kern="1200">
          <a:solidFill>
            <a:schemeClr val="tx1"/>
          </a:solidFill>
          <a:latin typeface="+mn-lt"/>
          <a:ea typeface="+mn-ea"/>
          <a:cs typeface="+mn-cs"/>
        </a:defRPr>
      </a:lvl6pPr>
      <a:lvl7pPr marL="4537253" algn="l" defTabSz="1512418" rtl="0" eaLnBrk="1" latinLnBrk="0" hangingPunct="1">
        <a:defRPr sz="2977" kern="1200">
          <a:solidFill>
            <a:schemeClr val="tx1"/>
          </a:solidFill>
          <a:latin typeface="+mn-lt"/>
          <a:ea typeface="+mn-ea"/>
          <a:cs typeface="+mn-cs"/>
        </a:defRPr>
      </a:lvl7pPr>
      <a:lvl8pPr marL="5293462" algn="l" defTabSz="1512418" rtl="0" eaLnBrk="1" latinLnBrk="0" hangingPunct="1">
        <a:defRPr sz="2977" kern="1200">
          <a:solidFill>
            <a:schemeClr val="tx1"/>
          </a:solidFill>
          <a:latin typeface="+mn-lt"/>
          <a:ea typeface="+mn-ea"/>
          <a:cs typeface="+mn-cs"/>
        </a:defRPr>
      </a:lvl8pPr>
      <a:lvl9pPr marL="6049670" algn="l" defTabSz="1512418" rtl="0" eaLnBrk="1" latinLnBrk="0" hangingPunct="1">
        <a:defRPr sz="297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572592" y="3958172"/>
            <a:ext cx="13206908" cy="1831271"/>
          </a:xfrm>
          <a:prstGeom prst="rect">
            <a:avLst/>
          </a:prstGeom>
          <a:noFill/>
          <a:ln w="38100">
            <a:no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just">
              <a:defRPr/>
            </a:pPr>
            <a:r>
              <a:rPr lang="en-GB" altLang="en-US" b="1" dirty="0" smtClean="0">
                <a:latin typeface="+mn-lt"/>
                <a:cs typeface="Arial" panose="020B0604020202020204" pitchFamily="34" charset="0"/>
              </a:rPr>
              <a:t>Introduction: </a:t>
            </a:r>
            <a:r>
              <a:rPr lang="en-GB" dirty="0" smtClean="0">
                <a:latin typeface="+mn-lt"/>
              </a:rPr>
              <a:t>On </a:t>
            </a:r>
            <a:r>
              <a:rPr lang="en-GB" dirty="0">
                <a:latin typeface="+mn-lt"/>
              </a:rPr>
              <a:t>the 23</a:t>
            </a:r>
            <a:r>
              <a:rPr lang="en-GB" baseline="30000" dirty="0">
                <a:latin typeface="+mn-lt"/>
              </a:rPr>
              <a:t>rd</a:t>
            </a:r>
            <a:r>
              <a:rPr lang="en-GB" dirty="0">
                <a:latin typeface="+mn-lt"/>
              </a:rPr>
              <a:t> March 2020 Britain went into lockdown, with it a large part of Evelina London community workforce was redeployed into the acute hospital. It quickly became apparent that the needs of our vulnerable children and families was great and as community paediatrician returned, there was a realisation that shielding / vulnerable trainees needed to continue their training.</a:t>
            </a:r>
          </a:p>
          <a:p>
            <a:pPr algn="just">
              <a:defRPr/>
            </a:pPr>
            <a:endParaRPr lang="en-GB" altLang="en-US" sz="1700" b="1" dirty="0" smtClean="0">
              <a:latin typeface="+mn-lt"/>
              <a:cs typeface="Arial" panose="020B0604020202020204" pitchFamily="34" charset="0"/>
            </a:endParaRPr>
          </a:p>
        </p:txBody>
      </p:sp>
      <p:sp>
        <p:nvSpPr>
          <p:cNvPr id="2051" name="Text Box 6"/>
          <p:cNvSpPr txBox="1">
            <a:spLocks noChangeArrowheads="1"/>
          </p:cNvSpPr>
          <p:nvPr/>
        </p:nvSpPr>
        <p:spPr bwMode="auto">
          <a:xfrm>
            <a:off x="515813" y="6185511"/>
            <a:ext cx="13991770" cy="1477328"/>
          </a:xfrm>
          <a:prstGeom prst="rect">
            <a:avLst/>
          </a:prstGeom>
          <a:solidFill>
            <a:srgbClr val="FEC644">
              <a:alpha val="0"/>
            </a:srgbClr>
          </a:solidFill>
          <a:ln w="76200">
            <a:solidFill>
              <a:srgbClr val="FFC644"/>
            </a:solidFill>
            <a:miter lim="800000"/>
            <a:headEnd/>
            <a:tailEnd/>
          </a:ln>
          <a:extLst/>
        </p:spPr>
        <p:txBody>
          <a:bodyPr wrap="square">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defRPr/>
            </a:pPr>
            <a:endParaRPr lang="en-GB" altLang="en-US" b="1" dirty="0" smtClean="0">
              <a:latin typeface="+mn-lt"/>
              <a:cs typeface="Arial" panose="020B0604020202020204" pitchFamily="34" charset="0"/>
            </a:endParaRPr>
          </a:p>
          <a:p>
            <a:pPr>
              <a:defRPr/>
            </a:pPr>
            <a:r>
              <a:rPr lang="en-GB" altLang="en-US" b="1" dirty="0" smtClean="0">
                <a:latin typeface="+mn-lt"/>
                <a:cs typeface="Arial" panose="020B0604020202020204" pitchFamily="34" charset="0"/>
              </a:rPr>
              <a:t> Aim: </a:t>
            </a:r>
            <a:r>
              <a:rPr lang="en-GB" altLang="en-US" dirty="0" smtClean="0">
                <a:latin typeface="+mn-lt"/>
                <a:cs typeface="Arial" panose="020B0604020202020204" pitchFamily="34" charset="0"/>
              </a:rPr>
              <a:t>To evaluate </a:t>
            </a:r>
            <a:r>
              <a:rPr lang="en-GB" dirty="0" smtClean="0">
                <a:latin typeface="+mn-lt"/>
              </a:rPr>
              <a:t>the quality of training </a:t>
            </a:r>
            <a:r>
              <a:rPr lang="en-GB" dirty="0">
                <a:latin typeface="+mn-lt"/>
              </a:rPr>
              <a:t>received by community paediatric trainees in Evelina London </a:t>
            </a:r>
            <a:r>
              <a:rPr lang="en-GB" dirty="0" smtClean="0">
                <a:latin typeface="+mn-lt"/>
              </a:rPr>
              <a:t>            Community </a:t>
            </a:r>
            <a:r>
              <a:rPr lang="en-GB" dirty="0">
                <a:latin typeface="+mn-lt"/>
              </a:rPr>
              <a:t>Child health after </a:t>
            </a:r>
            <a:r>
              <a:rPr lang="en-GB" dirty="0" smtClean="0">
                <a:latin typeface="+mn-lt"/>
              </a:rPr>
              <a:t>a 4 </a:t>
            </a:r>
            <a:r>
              <a:rPr lang="en-GB" dirty="0">
                <a:latin typeface="+mn-lt"/>
              </a:rPr>
              <a:t>month period of virtual training (May - August 2020</a:t>
            </a:r>
            <a:r>
              <a:rPr lang="en-GB" dirty="0" smtClean="0">
                <a:latin typeface="+mn-lt"/>
              </a:rPr>
              <a:t>)</a:t>
            </a:r>
          </a:p>
          <a:p>
            <a:pPr>
              <a:defRPr/>
            </a:pPr>
            <a:endParaRPr lang="en-GB" altLang="en-US" sz="1800" dirty="0">
              <a:latin typeface="+mn-lt"/>
              <a:cs typeface="Arial" panose="020B0604020202020204" pitchFamily="34" charset="0"/>
            </a:endParaRPr>
          </a:p>
        </p:txBody>
      </p:sp>
      <p:sp>
        <p:nvSpPr>
          <p:cNvPr id="2057" name="Text Box 10"/>
          <p:cNvSpPr txBox="1">
            <a:spLocks noChangeArrowheads="1"/>
          </p:cNvSpPr>
          <p:nvPr/>
        </p:nvSpPr>
        <p:spPr bwMode="auto">
          <a:xfrm>
            <a:off x="457927" y="18014398"/>
            <a:ext cx="14068221" cy="2154436"/>
          </a:xfrm>
          <a:prstGeom prst="rect">
            <a:avLst/>
          </a:prstGeom>
          <a:solidFill>
            <a:srgbClr val="FF3399">
              <a:alpha val="0"/>
            </a:srgbClr>
          </a:solidFill>
          <a:ln w="76200">
            <a:solidFill>
              <a:srgbClr val="FF3399"/>
            </a:solidFill>
          </a:ln>
          <a:extLst/>
        </p:spPr>
        <p:txBody>
          <a:bodyPr wrap="square">
            <a:spAutoFit/>
          </a:bodyPr>
          <a:lstStyle>
            <a:lvl1pPr>
              <a:defRPr sz="2400">
                <a:solidFill>
                  <a:schemeClr val="tx1"/>
                </a:solidFill>
                <a:latin typeface="Times" pitchFamily="-96" charset="0"/>
                <a:ea typeface="ＭＳ Ｐゴシック" pitchFamily="34" charset="-128"/>
              </a:defRPr>
            </a:lvl1pPr>
            <a:lvl2pPr marL="37931725" indent="-37474525">
              <a:defRPr sz="2400">
                <a:solidFill>
                  <a:schemeClr val="tx1"/>
                </a:solidFill>
                <a:latin typeface="Times" pitchFamily="-96" charset="0"/>
                <a:ea typeface="ＭＳ Ｐゴシック" pitchFamily="34" charset="-128"/>
              </a:defRPr>
            </a:lvl2pPr>
            <a:lvl3pPr marL="1143000" indent="-228600">
              <a:defRPr sz="2400">
                <a:solidFill>
                  <a:schemeClr val="tx1"/>
                </a:solidFill>
                <a:latin typeface="Times" pitchFamily="-96" charset="0"/>
                <a:ea typeface="ＭＳ Ｐゴシック" pitchFamily="34" charset="-128"/>
              </a:defRPr>
            </a:lvl3pPr>
            <a:lvl4pPr marL="1600200" indent="-228600">
              <a:defRPr sz="2400">
                <a:solidFill>
                  <a:schemeClr val="tx1"/>
                </a:solidFill>
                <a:latin typeface="Times" pitchFamily="-96" charset="0"/>
                <a:ea typeface="ＭＳ Ｐゴシック" pitchFamily="34" charset="-128"/>
              </a:defRPr>
            </a:lvl4pPr>
            <a:lvl5pPr marL="2057400" indent="-228600">
              <a:defRPr sz="2400">
                <a:solidFill>
                  <a:schemeClr val="tx1"/>
                </a:solidFill>
                <a:latin typeface="Times" pitchFamily="-9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9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9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9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96" charset="0"/>
                <a:ea typeface="ＭＳ Ｐゴシック" pitchFamily="34" charset="-128"/>
              </a:defRPr>
            </a:lvl9pPr>
          </a:lstStyle>
          <a:p>
            <a:pPr>
              <a:spcBef>
                <a:spcPct val="50000"/>
              </a:spcBef>
              <a:defRPr/>
            </a:pPr>
            <a:endParaRPr lang="en-GB" sz="800" b="1" dirty="0" smtClean="0">
              <a:latin typeface="+mn-lt"/>
              <a:cs typeface="Arial" panose="020B0604020202020204" pitchFamily="34" charset="0"/>
            </a:endParaRPr>
          </a:p>
          <a:p>
            <a:pPr>
              <a:spcBef>
                <a:spcPct val="50000"/>
              </a:spcBef>
              <a:defRPr/>
            </a:pPr>
            <a:r>
              <a:rPr lang="en-GB" sz="2800" b="1" dirty="0" smtClean="0">
                <a:latin typeface="+mn-lt"/>
                <a:cs typeface="Arial" panose="020B0604020202020204" pitchFamily="34" charset="0"/>
              </a:rPr>
              <a:t>Conclusion</a:t>
            </a:r>
            <a:r>
              <a:rPr lang="en-GB" sz="2800" b="1" dirty="0" smtClean="0">
                <a:latin typeface="+mn-lt"/>
                <a:cs typeface="Arial" panose="020B0604020202020204" pitchFamily="34" charset="0"/>
              </a:rPr>
              <a:t>:  </a:t>
            </a:r>
            <a:r>
              <a:rPr lang="en-GB" sz="2800" dirty="0">
                <a:latin typeface="+mn-lt"/>
              </a:rPr>
              <a:t>Shielding trainees valued the ability to return to training. Virtual developmental &amp; </a:t>
            </a:r>
            <a:r>
              <a:rPr lang="en-GB" sz="2800" dirty="0" smtClean="0">
                <a:latin typeface="+mn-lt"/>
              </a:rPr>
              <a:t>Look After Children’s </a:t>
            </a:r>
            <a:r>
              <a:rPr lang="en-GB" sz="2800" dirty="0">
                <a:latin typeface="+mn-lt"/>
              </a:rPr>
              <a:t>clinics, child protection on-call and case conferences as well as online learning and teaching sessions enabled trainees to complete many of their level 2 community competencies</a:t>
            </a:r>
            <a:r>
              <a:rPr lang="en-GB" sz="2800" dirty="0" smtClean="0">
                <a:latin typeface="+mn-lt"/>
              </a:rPr>
              <a:t>.</a:t>
            </a:r>
            <a:endParaRPr lang="en-GB" sz="2800" dirty="0">
              <a:latin typeface="Arial" panose="020B0604020202020204" pitchFamily="34" charset="0"/>
              <a:cs typeface="Arial" panose="020B0604020202020204" pitchFamily="34" charset="0"/>
            </a:endParaRPr>
          </a:p>
        </p:txBody>
      </p:sp>
      <p:sp>
        <p:nvSpPr>
          <p:cNvPr id="2056" name="Rectangle 14"/>
          <p:cNvSpPr>
            <a:spLocks noChangeArrowheads="1"/>
          </p:cNvSpPr>
          <p:nvPr/>
        </p:nvSpPr>
        <p:spPr bwMode="auto">
          <a:xfrm>
            <a:off x="0" y="0"/>
            <a:ext cx="15124113" cy="2754313"/>
          </a:xfrm>
          <a:prstGeom prst="rect">
            <a:avLst/>
          </a:prstGeom>
          <a:solidFill>
            <a:schemeClr val="bg2">
              <a:lumMod val="75000"/>
            </a:schemeClr>
          </a:solidFill>
          <a:ln>
            <a:noFill/>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defRPr/>
            </a:pPr>
            <a:r>
              <a:rPr lang="en-US" altLang="en-US" dirty="0" smtClean="0"/>
              <a:t> </a:t>
            </a:r>
          </a:p>
        </p:txBody>
      </p:sp>
      <p:sp>
        <p:nvSpPr>
          <p:cNvPr id="2" name="Rectangle 14"/>
          <p:cNvSpPr>
            <a:spLocks noChangeArrowheads="1"/>
          </p:cNvSpPr>
          <p:nvPr/>
        </p:nvSpPr>
        <p:spPr bwMode="auto">
          <a:xfrm>
            <a:off x="0" y="20748293"/>
            <a:ext cx="15124113" cy="657556"/>
          </a:xfrm>
          <a:prstGeom prst="rect">
            <a:avLst/>
          </a:prstGeom>
          <a:solidFill>
            <a:schemeClr val="bg2">
              <a:lumMod val="75000"/>
            </a:schemeClr>
          </a:solidFill>
          <a:ln>
            <a:noFill/>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defRPr/>
            </a:pPr>
            <a:r>
              <a:rPr lang="en-US" altLang="en-US" smtClean="0"/>
              <a:t> </a:t>
            </a:r>
          </a:p>
        </p:txBody>
      </p:sp>
      <p:sp>
        <p:nvSpPr>
          <p:cNvPr id="3081" name="TextBox 3"/>
          <p:cNvSpPr txBox="1">
            <a:spLocks noChangeArrowheads="1"/>
          </p:cNvSpPr>
          <p:nvPr/>
        </p:nvSpPr>
        <p:spPr bwMode="auto">
          <a:xfrm>
            <a:off x="647165" y="777249"/>
            <a:ext cx="958532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GB" sz="4400" b="1" dirty="0" smtClean="0">
                <a:solidFill>
                  <a:schemeClr val="bg1"/>
                </a:solidFill>
                <a:latin typeface="+mj-lt"/>
                <a:cs typeface="Arial" panose="020B0604020202020204" pitchFamily="34" charset="0"/>
              </a:rPr>
              <a:t>Evelina London Community Child </a:t>
            </a:r>
            <a:r>
              <a:rPr lang="en-GB" sz="4400" b="1" dirty="0" smtClean="0">
                <a:solidFill>
                  <a:schemeClr val="bg1"/>
                </a:solidFill>
                <a:latin typeface="+mj-lt"/>
                <a:cs typeface="Arial" panose="020B0604020202020204" pitchFamily="34" charset="0"/>
              </a:rPr>
              <a:t>Health- </a:t>
            </a:r>
            <a:r>
              <a:rPr lang="en-GB" sz="4400" b="1" dirty="0" smtClean="0">
                <a:solidFill>
                  <a:schemeClr val="bg1"/>
                </a:solidFill>
                <a:latin typeface="+mj-lt"/>
                <a:cs typeface="Arial" panose="020B0604020202020204" pitchFamily="34" charset="0"/>
              </a:rPr>
              <a:t>training in the time of </a:t>
            </a:r>
            <a:r>
              <a:rPr lang="en-GB" sz="4400" b="1" dirty="0" err="1" smtClean="0">
                <a:solidFill>
                  <a:schemeClr val="bg1"/>
                </a:solidFill>
                <a:latin typeface="+mj-lt"/>
                <a:cs typeface="Arial" panose="020B0604020202020204" pitchFamily="34" charset="0"/>
              </a:rPr>
              <a:t>Covid</a:t>
            </a:r>
            <a:r>
              <a:rPr lang="en-GB" sz="4400" b="1" dirty="0" smtClean="0">
                <a:solidFill>
                  <a:schemeClr val="bg1"/>
                </a:solidFill>
                <a:latin typeface="+mj-lt"/>
                <a:cs typeface="Arial" panose="020B0604020202020204" pitchFamily="34" charset="0"/>
              </a:rPr>
              <a:t> 19</a:t>
            </a:r>
            <a:endParaRPr lang="en-GB" sz="4400" dirty="0">
              <a:solidFill>
                <a:schemeClr val="bg1"/>
              </a:solidFill>
              <a:latin typeface="+mj-lt"/>
              <a:cs typeface="Arial" panose="020B0604020202020204" pitchFamily="34" charset="0"/>
            </a:endParaRPr>
          </a:p>
        </p:txBody>
      </p:sp>
      <p:sp>
        <p:nvSpPr>
          <p:cNvPr id="2062" name="TextBox 14"/>
          <p:cNvSpPr txBox="1">
            <a:spLocks noChangeArrowheads="1"/>
          </p:cNvSpPr>
          <p:nvPr/>
        </p:nvSpPr>
        <p:spPr bwMode="auto">
          <a:xfrm>
            <a:off x="633413" y="2855913"/>
            <a:ext cx="131460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defRPr/>
            </a:pPr>
            <a:r>
              <a:rPr lang="en-GB" altLang="en-US" b="1" dirty="0" smtClean="0">
                <a:latin typeface="+mj-lt"/>
                <a:cs typeface="Arial" panose="020B0604020202020204" pitchFamily="34" charset="0"/>
              </a:rPr>
              <a:t>Dr Claire Wicks</a:t>
            </a:r>
          </a:p>
          <a:p>
            <a:pPr>
              <a:defRPr/>
            </a:pPr>
            <a:r>
              <a:rPr lang="en-GB" altLang="en-US" b="1" dirty="0" smtClean="0">
                <a:latin typeface="+mj-lt"/>
                <a:cs typeface="Arial" panose="020B0604020202020204" pitchFamily="34" charset="0"/>
              </a:rPr>
              <a:t>Community Paediatrician, Evelina Community, Evelina London</a:t>
            </a:r>
          </a:p>
        </p:txBody>
      </p:sp>
      <p:pic>
        <p:nvPicPr>
          <p:cNvPr id="3083" name="Picture 22"/>
          <p:cNvPicPr>
            <a:picLocks noChangeAspect="1"/>
          </p:cNvPicPr>
          <p:nvPr/>
        </p:nvPicPr>
        <p:blipFill rotWithShape="1">
          <a:blip r:embed="rId3">
            <a:extLst>
              <a:ext uri="{28A0092B-C50C-407E-A947-70E740481C1C}">
                <a14:useLocalDpi xmlns:a14="http://schemas.microsoft.com/office/drawing/2010/main" val="0"/>
              </a:ext>
            </a:extLst>
          </a:blip>
          <a:srcRect l="5630" t="13032" r="5138" b="19935"/>
          <a:stretch/>
        </p:blipFill>
        <p:spPr bwMode="auto">
          <a:xfrm>
            <a:off x="10697030" y="514250"/>
            <a:ext cx="4065016" cy="177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5" name="Textfeld 19"/>
          <p:cNvSpPr txBox="1">
            <a:spLocks noChangeArrowheads="1"/>
          </p:cNvSpPr>
          <p:nvPr/>
        </p:nvSpPr>
        <p:spPr bwMode="auto">
          <a:xfrm>
            <a:off x="647165" y="8382714"/>
            <a:ext cx="13547135" cy="1092607"/>
          </a:xfrm>
          <a:prstGeom prst="rect">
            <a:avLst/>
          </a:prstGeom>
          <a:noFill/>
          <a:ln w="38100">
            <a:noFill/>
            <a:miter lim="800000"/>
            <a:headEnd/>
            <a:tailEnd/>
          </a:ln>
          <a:extLst/>
        </p:spPr>
        <p:txBody>
          <a:bodyPr wrap="square">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defRPr/>
            </a:pPr>
            <a:r>
              <a:rPr lang="en-GB" altLang="en-US" b="1" dirty="0" smtClean="0">
                <a:latin typeface="+mn-lt"/>
                <a:cs typeface="Arial" panose="020B0604020202020204" pitchFamily="34" charset="0"/>
              </a:rPr>
              <a:t>Methods: </a:t>
            </a:r>
            <a:r>
              <a:rPr lang="en-GB" dirty="0">
                <a:latin typeface="+mn-lt"/>
              </a:rPr>
              <a:t>end of post structured interview </a:t>
            </a:r>
            <a:r>
              <a:rPr lang="en-GB" dirty="0" smtClean="0">
                <a:latin typeface="+mn-lt"/>
              </a:rPr>
              <a:t>between </a:t>
            </a:r>
            <a:r>
              <a:rPr lang="en-GB" dirty="0" smtClean="0">
                <a:latin typeface="+mn-lt"/>
              </a:rPr>
              <a:t>trainees and their  </a:t>
            </a:r>
            <a:r>
              <a:rPr lang="en-GB" dirty="0" smtClean="0">
                <a:latin typeface="+mn-lt"/>
              </a:rPr>
              <a:t>educational supervisor and a </a:t>
            </a:r>
            <a:r>
              <a:rPr lang="en-GB" dirty="0">
                <a:latin typeface="+mn-lt"/>
              </a:rPr>
              <a:t>trainee presentation ‘Reflections on training in a post </a:t>
            </a:r>
            <a:r>
              <a:rPr lang="en-GB" dirty="0" err="1">
                <a:latin typeface="+mn-lt"/>
              </a:rPr>
              <a:t>Covid</a:t>
            </a:r>
            <a:r>
              <a:rPr lang="en-GB" dirty="0">
                <a:latin typeface="+mn-lt"/>
              </a:rPr>
              <a:t> world’ . </a:t>
            </a:r>
          </a:p>
          <a:p>
            <a:pPr>
              <a:defRPr/>
            </a:pPr>
            <a:endParaRPr lang="en-GB" altLang="en-US" sz="1700" b="1" dirty="0" smtClean="0">
              <a:latin typeface="Arial" panose="020B0604020202020204" pitchFamily="34" charset="0"/>
              <a:cs typeface="Arial" panose="020B0604020202020204" pitchFamily="34" charset="0"/>
            </a:endParaRPr>
          </a:p>
        </p:txBody>
      </p:sp>
      <p:sp>
        <p:nvSpPr>
          <p:cNvPr id="24" name="Rectangle 14"/>
          <p:cNvSpPr>
            <a:spLocks noChangeArrowheads="1"/>
          </p:cNvSpPr>
          <p:nvPr/>
        </p:nvSpPr>
        <p:spPr bwMode="auto">
          <a:xfrm>
            <a:off x="14791034" y="2665080"/>
            <a:ext cx="339725" cy="18083213"/>
          </a:xfrm>
          <a:prstGeom prst="rect">
            <a:avLst/>
          </a:prstGeom>
          <a:solidFill>
            <a:schemeClr val="bg2">
              <a:lumMod val="75000"/>
            </a:schemeClr>
          </a:solidFill>
          <a:ln>
            <a:noFill/>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defRPr/>
            </a:pPr>
            <a:r>
              <a:rPr lang="en-US" altLang="en-US" smtClean="0"/>
              <a:t> </a:t>
            </a:r>
          </a:p>
        </p:txBody>
      </p:sp>
      <p:sp>
        <p:nvSpPr>
          <p:cNvPr id="3089" name="Rectangle 8"/>
          <p:cNvSpPr>
            <a:spLocks noChangeArrowheads="1"/>
          </p:cNvSpPr>
          <p:nvPr/>
        </p:nvSpPr>
        <p:spPr bwMode="auto">
          <a:xfrm>
            <a:off x="495927" y="3841065"/>
            <a:ext cx="13948070" cy="1857623"/>
          </a:xfrm>
          <a:prstGeom prst="rect">
            <a:avLst/>
          </a:prstGeom>
          <a:solidFill>
            <a:srgbClr val="FF9900">
              <a:alpha val="0"/>
            </a:srgbClr>
          </a:solidFill>
          <a:ln w="76200" algn="ctr">
            <a:solidFill>
              <a:srgbClr val="FF99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en-GB" altLang="en-US"/>
          </a:p>
        </p:txBody>
      </p:sp>
      <p:sp>
        <p:nvSpPr>
          <p:cNvPr id="3090" name="Rectangle 9"/>
          <p:cNvSpPr>
            <a:spLocks noChangeArrowheads="1"/>
          </p:cNvSpPr>
          <p:nvPr/>
        </p:nvSpPr>
        <p:spPr bwMode="auto">
          <a:xfrm>
            <a:off x="477588" y="8136517"/>
            <a:ext cx="13999165" cy="1259356"/>
          </a:xfrm>
          <a:prstGeom prst="rect">
            <a:avLst/>
          </a:prstGeom>
          <a:solidFill>
            <a:srgbClr val="7DC250">
              <a:alpha val="0"/>
            </a:srgbClr>
          </a:solidFill>
          <a:ln w="76200" algn="ctr">
            <a:solidFill>
              <a:srgbClr val="7DC25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en-GB" altLang="en-US"/>
          </a:p>
        </p:txBody>
      </p:sp>
      <p:sp>
        <p:nvSpPr>
          <p:cNvPr id="3097" name="TextBox 16"/>
          <p:cNvSpPr txBox="1">
            <a:spLocks noChangeArrowheads="1"/>
          </p:cNvSpPr>
          <p:nvPr/>
        </p:nvSpPr>
        <p:spPr bwMode="auto">
          <a:xfrm>
            <a:off x="5088485" y="20855050"/>
            <a:ext cx="9063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GB" altLang="en-US" sz="1800" dirty="0" smtClean="0">
                <a:solidFill>
                  <a:schemeClr val="bg1"/>
                </a:solidFill>
                <a:latin typeface="+mj-lt"/>
                <a:cs typeface="Arial" panose="020B0604020202020204" pitchFamily="34" charset="0"/>
              </a:rPr>
              <a:t>Correspondence to: Claire.wicks@gstt.nhs.uk</a:t>
            </a:r>
            <a:endParaRPr lang="en-GB" altLang="en-US" sz="1800" dirty="0">
              <a:solidFill>
                <a:schemeClr val="bg1"/>
              </a:solidFill>
              <a:latin typeface="+mj-lt"/>
              <a:cs typeface="Arial" panose="020B0604020202020204" pitchFamily="34" charset="0"/>
            </a:endParaRPr>
          </a:p>
        </p:txBody>
      </p:sp>
      <p:sp>
        <p:nvSpPr>
          <p:cNvPr id="30" name="Text Box 8"/>
          <p:cNvSpPr txBox="1">
            <a:spLocks noChangeArrowheads="1"/>
          </p:cNvSpPr>
          <p:nvPr/>
        </p:nvSpPr>
        <p:spPr bwMode="auto">
          <a:xfrm>
            <a:off x="566680" y="9947916"/>
            <a:ext cx="13950107" cy="1508105"/>
          </a:xfrm>
          <a:prstGeom prst="rect">
            <a:avLst/>
          </a:prstGeom>
          <a:noFill/>
          <a:ln w="381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spcBef>
                <a:spcPts val="0"/>
              </a:spcBef>
              <a:defRPr/>
            </a:pPr>
            <a:r>
              <a:rPr lang="en-US" altLang="en-US" b="1" dirty="0" smtClean="0">
                <a:latin typeface="+mn-lt"/>
              </a:rPr>
              <a:t>Results</a:t>
            </a:r>
            <a:r>
              <a:rPr lang="en-US" altLang="en-US" b="1" dirty="0" smtClean="0">
                <a:latin typeface="+mn-lt"/>
              </a:rPr>
              <a:t>:</a:t>
            </a:r>
          </a:p>
          <a:p>
            <a:pPr>
              <a:spcBef>
                <a:spcPts val="0"/>
              </a:spcBef>
              <a:defRPr/>
            </a:pPr>
            <a:endParaRPr lang="en-US" altLang="en-US" sz="1700" b="1" dirty="0" smtClean="0">
              <a:latin typeface="Arial" panose="020B0604020202020204" pitchFamily="34" charset="0"/>
            </a:endParaRPr>
          </a:p>
          <a:p>
            <a:pPr>
              <a:spcBef>
                <a:spcPts val="0"/>
              </a:spcBef>
              <a:defRPr/>
            </a:pPr>
            <a:endParaRPr lang="en-US" altLang="en-US" sz="1700" b="1" dirty="0">
              <a:latin typeface="Arial" panose="020B0604020202020204" pitchFamily="34" charset="0"/>
            </a:endParaRPr>
          </a:p>
          <a:p>
            <a:pPr>
              <a:spcBef>
                <a:spcPts val="0"/>
              </a:spcBef>
              <a:defRPr/>
            </a:pPr>
            <a:endParaRPr lang="en-US" altLang="en-US" sz="1700" b="1" dirty="0">
              <a:latin typeface="Arial" panose="020B0604020202020204" pitchFamily="34" charset="0"/>
            </a:endParaRPr>
          </a:p>
          <a:p>
            <a:pPr>
              <a:spcBef>
                <a:spcPts val="0"/>
              </a:spcBef>
              <a:defRPr/>
            </a:pPr>
            <a:endParaRPr lang="en-GB" altLang="en-US" sz="1700" dirty="0" smtClean="0">
              <a:latin typeface="Arial" panose="020B0604020202020204" pitchFamily="34" charset="0"/>
            </a:endParaRPr>
          </a:p>
        </p:txBody>
      </p:sp>
      <p:sp>
        <p:nvSpPr>
          <p:cNvPr id="5" name="TextBox 4"/>
          <p:cNvSpPr txBox="1"/>
          <p:nvPr/>
        </p:nvSpPr>
        <p:spPr>
          <a:xfrm>
            <a:off x="566680" y="10539402"/>
            <a:ext cx="4969247" cy="6740307"/>
          </a:xfrm>
          <a:prstGeom prst="rect">
            <a:avLst/>
          </a:prstGeom>
          <a:noFill/>
        </p:spPr>
        <p:txBody>
          <a:bodyPr wrap="square" rtlCol="0">
            <a:spAutoFit/>
          </a:bodyPr>
          <a:lstStyle/>
          <a:p>
            <a:pPr>
              <a:spcBef>
                <a:spcPts val="0"/>
              </a:spcBef>
              <a:defRPr/>
            </a:pPr>
            <a:r>
              <a:rPr lang="en-US" altLang="en-US" b="1" dirty="0">
                <a:latin typeface="+mn-lt"/>
              </a:rPr>
              <a:t>Challenges:</a:t>
            </a:r>
          </a:p>
          <a:p>
            <a:pPr>
              <a:spcBef>
                <a:spcPts val="0"/>
              </a:spcBef>
              <a:defRPr/>
            </a:pPr>
            <a:endParaRPr lang="en-US" altLang="en-US" dirty="0">
              <a:latin typeface="+mn-lt"/>
            </a:endParaRPr>
          </a:p>
          <a:p>
            <a:pPr>
              <a:spcBef>
                <a:spcPts val="0"/>
              </a:spcBef>
              <a:defRPr/>
            </a:pPr>
            <a:r>
              <a:rPr lang="en-US" altLang="en-US" dirty="0">
                <a:latin typeface="+mn-lt"/>
              </a:rPr>
              <a:t>Home office Set- </a:t>
            </a:r>
            <a:r>
              <a:rPr lang="en-US" altLang="en-US" dirty="0" smtClean="0">
                <a:latin typeface="+mn-lt"/>
              </a:rPr>
              <a:t>up</a:t>
            </a:r>
          </a:p>
          <a:p>
            <a:pPr>
              <a:spcBef>
                <a:spcPts val="0"/>
              </a:spcBef>
              <a:defRPr/>
            </a:pPr>
            <a:endParaRPr lang="en-US" altLang="en-US" dirty="0">
              <a:latin typeface="+mn-lt"/>
            </a:endParaRPr>
          </a:p>
          <a:p>
            <a:pPr>
              <a:spcBef>
                <a:spcPts val="0"/>
              </a:spcBef>
              <a:defRPr/>
            </a:pPr>
            <a:r>
              <a:rPr lang="en-US" altLang="en-US" dirty="0">
                <a:latin typeface="+mn-lt"/>
              </a:rPr>
              <a:t>Lack of social contact</a:t>
            </a:r>
          </a:p>
          <a:p>
            <a:pPr>
              <a:spcBef>
                <a:spcPts val="0"/>
              </a:spcBef>
              <a:defRPr/>
            </a:pPr>
            <a:endParaRPr lang="en-US" altLang="en-US" dirty="0" smtClean="0">
              <a:latin typeface="+mn-lt"/>
            </a:endParaRPr>
          </a:p>
          <a:p>
            <a:pPr>
              <a:spcBef>
                <a:spcPts val="0"/>
              </a:spcBef>
              <a:defRPr/>
            </a:pPr>
            <a:endParaRPr lang="en-US" altLang="en-US" dirty="0">
              <a:latin typeface="+mn-lt"/>
            </a:endParaRPr>
          </a:p>
          <a:p>
            <a:pPr>
              <a:spcBef>
                <a:spcPts val="0"/>
              </a:spcBef>
              <a:defRPr/>
            </a:pPr>
            <a:r>
              <a:rPr lang="en-US" altLang="en-US" dirty="0">
                <a:latin typeface="+mn-lt"/>
              </a:rPr>
              <a:t>Integrating into a new </a:t>
            </a:r>
            <a:endParaRPr lang="en-US" altLang="en-US" dirty="0" smtClean="0">
              <a:latin typeface="+mn-lt"/>
            </a:endParaRPr>
          </a:p>
          <a:p>
            <a:pPr>
              <a:spcBef>
                <a:spcPts val="0"/>
              </a:spcBef>
              <a:defRPr/>
            </a:pPr>
            <a:r>
              <a:rPr lang="en-US" altLang="en-US" dirty="0" smtClean="0">
                <a:latin typeface="+mn-lt"/>
              </a:rPr>
              <a:t>team </a:t>
            </a:r>
            <a:r>
              <a:rPr lang="en-US" altLang="en-US" dirty="0">
                <a:latin typeface="+mn-lt"/>
              </a:rPr>
              <a:t>virtually</a:t>
            </a:r>
          </a:p>
          <a:p>
            <a:pPr>
              <a:spcBef>
                <a:spcPts val="0"/>
              </a:spcBef>
              <a:defRPr/>
            </a:pPr>
            <a:endParaRPr lang="en-US" altLang="en-US" dirty="0" smtClean="0">
              <a:latin typeface="+mn-lt"/>
            </a:endParaRPr>
          </a:p>
          <a:p>
            <a:pPr>
              <a:spcBef>
                <a:spcPts val="0"/>
              </a:spcBef>
              <a:defRPr/>
            </a:pPr>
            <a:endParaRPr lang="en-US" altLang="en-US" dirty="0">
              <a:latin typeface="+mn-lt"/>
            </a:endParaRPr>
          </a:p>
          <a:p>
            <a:pPr>
              <a:spcBef>
                <a:spcPts val="0"/>
              </a:spcBef>
              <a:defRPr/>
            </a:pPr>
            <a:r>
              <a:rPr lang="en-US" altLang="en-US" dirty="0">
                <a:latin typeface="+mn-lt"/>
              </a:rPr>
              <a:t>Maintaining physical </a:t>
            </a:r>
            <a:r>
              <a:rPr lang="en-US" altLang="en-US" dirty="0" smtClean="0">
                <a:latin typeface="+mn-lt"/>
              </a:rPr>
              <a:t>&amp; </a:t>
            </a:r>
          </a:p>
          <a:p>
            <a:pPr>
              <a:spcBef>
                <a:spcPts val="0"/>
              </a:spcBef>
              <a:defRPr/>
            </a:pPr>
            <a:r>
              <a:rPr lang="en-US" altLang="en-US" dirty="0" smtClean="0">
                <a:latin typeface="+mn-lt"/>
              </a:rPr>
              <a:t>mental </a:t>
            </a:r>
            <a:r>
              <a:rPr lang="en-US" altLang="en-US" dirty="0">
                <a:latin typeface="+mn-lt"/>
              </a:rPr>
              <a:t>Health</a:t>
            </a:r>
          </a:p>
          <a:p>
            <a:pPr>
              <a:spcBef>
                <a:spcPts val="0"/>
              </a:spcBef>
              <a:defRPr/>
            </a:pPr>
            <a:endParaRPr lang="en-US" altLang="en-US" dirty="0" smtClean="0">
              <a:latin typeface="+mn-lt"/>
            </a:endParaRPr>
          </a:p>
          <a:p>
            <a:pPr>
              <a:spcBef>
                <a:spcPts val="0"/>
              </a:spcBef>
              <a:defRPr/>
            </a:pPr>
            <a:endParaRPr lang="en-US" altLang="en-US" dirty="0">
              <a:latin typeface="+mn-lt"/>
            </a:endParaRPr>
          </a:p>
          <a:p>
            <a:pPr>
              <a:spcBef>
                <a:spcPts val="0"/>
              </a:spcBef>
              <a:defRPr/>
            </a:pPr>
            <a:r>
              <a:rPr lang="en-US" altLang="en-US" dirty="0">
                <a:latin typeface="+mn-lt"/>
              </a:rPr>
              <a:t>Not seeing and interacting </a:t>
            </a:r>
            <a:endParaRPr lang="en-US" altLang="en-US" dirty="0" smtClean="0">
              <a:latin typeface="+mn-lt"/>
            </a:endParaRPr>
          </a:p>
          <a:p>
            <a:pPr>
              <a:spcBef>
                <a:spcPts val="0"/>
              </a:spcBef>
              <a:defRPr/>
            </a:pPr>
            <a:r>
              <a:rPr lang="en-US" altLang="en-US" dirty="0" smtClean="0">
                <a:latin typeface="+mn-lt"/>
              </a:rPr>
              <a:t>with </a:t>
            </a:r>
            <a:r>
              <a:rPr lang="en-US" altLang="en-US" dirty="0">
                <a:latin typeface="+mn-lt"/>
              </a:rPr>
              <a:t>children </a:t>
            </a:r>
          </a:p>
          <a:p>
            <a:endParaRPr lang="en-GB" dirty="0"/>
          </a:p>
        </p:txBody>
      </p:sp>
      <p:sp>
        <p:nvSpPr>
          <p:cNvPr id="7" name="TextBox 6"/>
          <p:cNvSpPr txBox="1"/>
          <p:nvPr/>
        </p:nvSpPr>
        <p:spPr>
          <a:xfrm>
            <a:off x="7320856" y="10539402"/>
            <a:ext cx="5040560" cy="7109639"/>
          </a:xfrm>
          <a:prstGeom prst="rect">
            <a:avLst/>
          </a:prstGeom>
          <a:noFill/>
        </p:spPr>
        <p:txBody>
          <a:bodyPr wrap="square" rtlCol="0">
            <a:spAutoFit/>
          </a:bodyPr>
          <a:lstStyle/>
          <a:p>
            <a:r>
              <a:rPr lang="en-GB" b="1" dirty="0" smtClean="0">
                <a:latin typeface="+mn-lt"/>
              </a:rPr>
              <a:t>Positive Aspects</a:t>
            </a:r>
          </a:p>
          <a:p>
            <a:endParaRPr lang="en-GB" dirty="0">
              <a:latin typeface="+mn-lt"/>
            </a:endParaRPr>
          </a:p>
          <a:p>
            <a:r>
              <a:rPr lang="en-GB" dirty="0" smtClean="0">
                <a:latin typeface="+mn-lt"/>
              </a:rPr>
              <a:t>Virtual teaching sessions-</a:t>
            </a:r>
          </a:p>
          <a:p>
            <a:r>
              <a:rPr lang="en-GB" dirty="0" smtClean="0">
                <a:latin typeface="+mn-lt"/>
              </a:rPr>
              <a:t>able to access wide range</a:t>
            </a:r>
          </a:p>
          <a:p>
            <a:endParaRPr lang="en-GB" dirty="0">
              <a:latin typeface="+mn-lt"/>
            </a:endParaRPr>
          </a:p>
          <a:p>
            <a:r>
              <a:rPr lang="en-GB" dirty="0" smtClean="0">
                <a:latin typeface="+mn-lt"/>
              </a:rPr>
              <a:t>Time for e-learning (e-learning for health and Mind Ed)</a:t>
            </a:r>
          </a:p>
          <a:p>
            <a:endParaRPr lang="en-GB" dirty="0" smtClean="0">
              <a:latin typeface="+mn-lt"/>
            </a:endParaRPr>
          </a:p>
          <a:p>
            <a:endParaRPr lang="en-GB" dirty="0">
              <a:latin typeface="+mn-lt"/>
            </a:endParaRPr>
          </a:p>
          <a:p>
            <a:r>
              <a:rPr lang="en-GB" dirty="0" smtClean="0">
                <a:latin typeface="+mn-lt"/>
              </a:rPr>
              <a:t>Easy to access supervision</a:t>
            </a:r>
          </a:p>
          <a:p>
            <a:r>
              <a:rPr lang="en-GB" dirty="0" smtClean="0">
                <a:latin typeface="+mn-lt"/>
              </a:rPr>
              <a:t> (MS Teams / Skype)</a:t>
            </a:r>
          </a:p>
          <a:p>
            <a:endParaRPr lang="en-GB" dirty="0" smtClean="0">
              <a:latin typeface="+mn-lt"/>
            </a:endParaRPr>
          </a:p>
          <a:p>
            <a:endParaRPr lang="en-GB" dirty="0">
              <a:latin typeface="+mn-lt"/>
            </a:endParaRPr>
          </a:p>
          <a:p>
            <a:r>
              <a:rPr lang="en-GB" dirty="0" smtClean="0">
                <a:latin typeface="+mn-lt"/>
              </a:rPr>
              <a:t>Weekly Chat and Catch-up session</a:t>
            </a:r>
          </a:p>
          <a:p>
            <a:endParaRPr lang="en-GB" dirty="0" smtClean="0">
              <a:latin typeface="+mn-lt"/>
            </a:endParaRPr>
          </a:p>
          <a:p>
            <a:r>
              <a:rPr lang="en-GB" dirty="0" smtClean="0">
                <a:latin typeface="+mn-lt"/>
              </a:rPr>
              <a:t>Monthly Wellbeing sessions</a:t>
            </a:r>
          </a:p>
          <a:p>
            <a:endParaRPr lang="en-GB" dirty="0"/>
          </a:p>
          <a:p>
            <a:endParaRPr lang="en-GB" dirty="0" smtClean="0"/>
          </a:p>
          <a:p>
            <a:endParaRPr lang="en-GB" dirty="0"/>
          </a:p>
        </p:txBody>
      </p:sp>
      <p:pic>
        <p:nvPicPr>
          <p:cNvPr id="8" name="Picture 7"/>
          <p:cNvPicPr>
            <a:picLocks noChangeAspect="1"/>
          </p:cNvPicPr>
          <p:nvPr/>
        </p:nvPicPr>
        <p:blipFill>
          <a:blip r:embed="rId4"/>
          <a:stretch>
            <a:fillRect/>
          </a:stretch>
        </p:blipFill>
        <p:spPr>
          <a:xfrm>
            <a:off x="4604264" y="10617896"/>
            <a:ext cx="1478287" cy="1478287"/>
          </a:xfrm>
          <a:prstGeom prst="rect">
            <a:avLst/>
          </a:prstGeom>
        </p:spPr>
      </p:pic>
      <p:pic>
        <p:nvPicPr>
          <p:cNvPr id="10" name="Picture 9"/>
          <p:cNvPicPr>
            <a:picLocks noChangeAspect="1"/>
          </p:cNvPicPr>
          <p:nvPr/>
        </p:nvPicPr>
        <p:blipFill>
          <a:blip r:embed="rId5"/>
          <a:stretch>
            <a:fillRect/>
          </a:stretch>
        </p:blipFill>
        <p:spPr>
          <a:xfrm>
            <a:off x="4394903" y="12648564"/>
            <a:ext cx="2323368" cy="1313208"/>
          </a:xfrm>
          <a:prstGeom prst="rect">
            <a:avLst/>
          </a:prstGeom>
        </p:spPr>
      </p:pic>
      <p:pic>
        <p:nvPicPr>
          <p:cNvPr id="12" name="Picture 11"/>
          <p:cNvPicPr>
            <a:picLocks noChangeAspect="1"/>
          </p:cNvPicPr>
          <p:nvPr/>
        </p:nvPicPr>
        <p:blipFill>
          <a:blip r:embed="rId6"/>
          <a:stretch>
            <a:fillRect/>
          </a:stretch>
        </p:blipFill>
        <p:spPr>
          <a:xfrm>
            <a:off x="4500061" y="14264092"/>
            <a:ext cx="1956686" cy="1302086"/>
          </a:xfrm>
          <a:prstGeom prst="rect">
            <a:avLst/>
          </a:prstGeom>
        </p:spPr>
      </p:pic>
      <p:pic>
        <p:nvPicPr>
          <p:cNvPr id="13" name="Picture 12"/>
          <p:cNvPicPr>
            <a:picLocks noChangeAspect="1"/>
          </p:cNvPicPr>
          <p:nvPr/>
        </p:nvPicPr>
        <p:blipFill>
          <a:blip r:embed="rId7"/>
          <a:stretch>
            <a:fillRect/>
          </a:stretch>
        </p:blipFill>
        <p:spPr>
          <a:xfrm>
            <a:off x="4100396" y="15743704"/>
            <a:ext cx="2486025" cy="1838325"/>
          </a:xfrm>
          <a:prstGeom prst="rect">
            <a:avLst/>
          </a:prstGeom>
        </p:spPr>
      </p:pic>
      <p:pic>
        <p:nvPicPr>
          <p:cNvPr id="19" name="Picture 18"/>
          <p:cNvPicPr>
            <a:picLocks noChangeAspect="1"/>
          </p:cNvPicPr>
          <p:nvPr/>
        </p:nvPicPr>
        <p:blipFill>
          <a:blip r:embed="rId8"/>
          <a:stretch>
            <a:fillRect/>
          </a:stretch>
        </p:blipFill>
        <p:spPr>
          <a:xfrm>
            <a:off x="11778971" y="10539402"/>
            <a:ext cx="2495558" cy="1367203"/>
          </a:xfrm>
          <a:prstGeom prst="rect">
            <a:avLst/>
          </a:prstGeom>
        </p:spPr>
      </p:pic>
      <p:pic>
        <p:nvPicPr>
          <p:cNvPr id="21" name="Picture 20"/>
          <p:cNvPicPr>
            <a:picLocks noChangeAspect="1"/>
          </p:cNvPicPr>
          <p:nvPr/>
        </p:nvPicPr>
        <p:blipFill>
          <a:blip r:embed="rId9"/>
          <a:stretch>
            <a:fillRect/>
          </a:stretch>
        </p:blipFill>
        <p:spPr>
          <a:xfrm>
            <a:off x="11814792" y="12241139"/>
            <a:ext cx="2528440" cy="1402822"/>
          </a:xfrm>
          <a:prstGeom prst="rect">
            <a:avLst/>
          </a:prstGeom>
        </p:spPr>
      </p:pic>
      <p:pic>
        <p:nvPicPr>
          <p:cNvPr id="22" name="Picture 21"/>
          <p:cNvPicPr>
            <a:picLocks noChangeAspect="1"/>
          </p:cNvPicPr>
          <p:nvPr/>
        </p:nvPicPr>
        <p:blipFill>
          <a:blip r:embed="rId10"/>
          <a:stretch>
            <a:fillRect/>
          </a:stretch>
        </p:blipFill>
        <p:spPr>
          <a:xfrm>
            <a:off x="11474087" y="14059406"/>
            <a:ext cx="3105325" cy="1170860"/>
          </a:xfrm>
          <a:prstGeom prst="rect">
            <a:avLst/>
          </a:prstGeom>
        </p:spPr>
      </p:pic>
      <p:pic>
        <p:nvPicPr>
          <p:cNvPr id="27" name="Picture 26"/>
          <p:cNvPicPr>
            <a:picLocks noChangeAspect="1"/>
          </p:cNvPicPr>
          <p:nvPr/>
        </p:nvPicPr>
        <p:blipFill>
          <a:blip r:embed="rId11"/>
          <a:stretch>
            <a:fillRect/>
          </a:stretch>
        </p:blipFill>
        <p:spPr>
          <a:xfrm>
            <a:off x="12051645" y="15753671"/>
            <a:ext cx="2222884" cy="1665017"/>
          </a:xfrm>
          <a:prstGeom prst="rect">
            <a:avLst/>
          </a:prstGeom>
        </p:spPr>
      </p:pic>
      <p:sp>
        <p:nvSpPr>
          <p:cNvPr id="2058" name="Rectangle 2057"/>
          <p:cNvSpPr/>
          <p:nvPr/>
        </p:nvSpPr>
        <p:spPr>
          <a:xfrm>
            <a:off x="477588" y="9947916"/>
            <a:ext cx="14053430" cy="7716969"/>
          </a:xfrm>
          <a:prstGeom prst="rect">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TM03457475[[fn=Frame]]</Template>
  <TotalTime>1426</TotalTime>
  <Words>273</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Corbel</vt:lpstr>
      <vt:lpstr>Times</vt:lpstr>
      <vt:lpstr>Wingdings 2</vt:lpstr>
      <vt:lpstr>Frame</vt:lpstr>
      <vt:lpstr>PowerPoint Presentation</vt:lpstr>
    </vt:vector>
  </TitlesOfParts>
  <Company>University of Glasgow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IBLS</dc:creator>
  <cp:lastModifiedBy>Wicks Claire</cp:lastModifiedBy>
  <cp:revision>180</cp:revision>
  <cp:lastPrinted>2007-10-23T08:27:53Z</cp:lastPrinted>
  <dcterms:created xsi:type="dcterms:W3CDTF">2010-11-03T10:33:39Z</dcterms:created>
  <dcterms:modified xsi:type="dcterms:W3CDTF">2021-01-21T20:59:29Z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5862ca6e-a544-49e3-a6ca-d9db853da510</vt:lpwstr>
  </property>
</Properties>
</file>