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75"/>
    <p:restoredTop sz="94444"/>
  </p:normalViewPr>
  <p:slideViewPr>
    <p:cSldViewPr snapToGrid="0" snapToObjects="1" showGuides="1">
      <p:cViewPr varScale="1">
        <p:scale>
          <a:sx n="114" d="100"/>
          <a:sy n="114" d="100"/>
        </p:scale>
        <p:origin x="200" y="4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8" d="100"/>
          <a:sy n="98" d="100"/>
        </p:scale>
        <p:origin x="3784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9A8E57-578A-570B-3CD8-5E3FEE753A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2A9018-17BD-2B3E-E404-A450DFBCA0A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DE9586D-1548-0549-B50C-186EC50EB626}" type="datetimeFigureOut">
              <a:rPr lang="en-US"/>
              <a:pPr>
                <a:defRPr/>
              </a:pPr>
              <a:t>9/4/26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8F299D3C-7549-4BCE-4726-5CBD9AAE03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5D9914E2-9C64-D8ED-4FD6-208DB18144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1F567D-FD08-3B19-597A-7D4CA33A73D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3045CD-A244-B45F-8CFC-5AB14394C6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0985681-F6C1-8344-80DE-E7736D9A9A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98C1B51A-3B8D-E6EF-A07C-3C2832CABA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7788"/>
            <a:ext cx="6272213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19237" y="1793875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03712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44040-C991-3590-C515-AC89D25716E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66788" y="6354763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3053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85D45B02-E7CC-B4EC-DA15-22D1E6C082C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97102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6F88ABDF-ACD5-F600-B67E-B4B115B4A5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07324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1874D69B-A388-F444-1BB0-AD54B9EEDEE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09199"/>
            <a:ext cx="108346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643187"/>
            <a:ext cx="5257800" cy="35194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7938" y="2643187"/>
            <a:ext cx="5310186" cy="35194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37320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A2304458-1652-7FFD-B332-95DFFE17296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4615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252669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3157537"/>
            <a:ext cx="5157787" cy="30321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252669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57537"/>
            <a:ext cx="5183188" cy="303212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648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EFD51637-7BD6-60D8-F40B-7021F869F85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384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120BA7E9-0562-47CB-672F-14A1AE0C1D9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9565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40E446E7-73B9-21DA-5F46-66F297ED808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6612" y="12091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1209199"/>
            <a:ext cx="6172200" cy="46518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3057524"/>
            <a:ext cx="3932237" cy="28114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4397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6895A262-F4C0-423D-8D97-548E3BA2B12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209199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09199"/>
            <a:ext cx="6172200" cy="465185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9652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2DFC4FC0-0163-0C4B-FE71-AC714241CE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637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 picture containing drawing, food&#10;&#10;Description automatically generated">
            <a:extLst>
              <a:ext uri="{FF2B5EF4-FFF2-40B4-BE49-F238E27FC236}">
                <a16:creationId xmlns:a16="http://schemas.microsoft.com/office/drawing/2014/main" id="{777B6A98-950F-091E-F9CA-E696F4983A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675"/>
            <a:ext cx="417036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209197"/>
            <a:ext cx="2628900" cy="49677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209199"/>
            <a:ext cx="7734300" cy="496776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7250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4764FC6-FB3D-211A-042E-F011C62E2C48}"/>
              </a:ext>
            </a:extLst>
          </p:cNvPr>
          <p:cNvSpPr/>
          <p:nvPr userDrawn="1"/>
        </p:nvSpPr>
        <p:spPr>
          <a:xfrm>
            <a:off x="-25400" y="6176962"/>
            <a:ext cx="12242800" cy="681038"/>
          </a:xfrm>
          <a:prstGeom prst="rect">
            <a:avLst/>
          </a:prstGeom>
          <a:gradFill>
            <a:gsLst>
              <a:gs pos="88000">
                <a:srgbClr val="9D9EA0">
                  <a:alpha val="28000"/>
                </a:srgbClr>
              </a:gs>
              <a:gs pos="23000">
                <a:srgbClr val="FFF8A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err="1">
                <a:solidFill>
                  <a:schemeClr val="tx1"/>
                </a:solidFill>
              </a:rPr>
              <a:t>SamSoc</a:t>
            </a:r>
            <a:r>
              <a:rPr lang="en-US" dirty="0">
                <a:solidFill>
                  <a:schemeClr val="tx1"/>
                </a:solidFill>
              </a:rPr>
              <a:t> Autumn Meeting 2026</a:t>
            </a:r>
          </a:p>
        </p:txBody>
      </p:sp>
      <p:sp>
        <p:nvSpPr>
          <p:cNvPr id="1029" name="Title Placeholder 1">
            <a:extLst>
              <a:ext uri="{FF2B5EF4-FFF2-40B4-BE49-F238E27FC236}">
                <a16:creationId xmlns:a16="http://schemas.microsoft.com/office/drawing/2014/main" id="{0F0973BD-1E54-5965-4E94-C74BDAABA8D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1098550"/>
            <a:ext cx="10834688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0" name="Text Placeholder 2">
            <a:extLst>
              <a:ext uri="{FF2B5EF4-FFF2-40B4-BE49-F238E27FC236}">
                <a16:creationId xmlns:a16="http://schemas.microsoft.com/office/drawing/2014/main" id="{DA408891-0CC4-10D7-C065-E611EDA43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484438"/>
            <a:ext cx="10834688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29B5997-54B4-37EB-E160-5D2C71F2D42D}"/>
              </a:ext>
            </a:extLst>
          </p:cNvPr>
          <p:cNvSpPr txBox="1">
            <a:spLocks/>
          </p:cNvSpPr>
          <p:nvPr userDrawn="1"/>
        </p:nvSpPr>
        <p:spPr>
          <a:xfrm>
            <a:off x="8301038" y="6354763"/>
            <a:ext cx="337185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i="1" dirty="0">
              <a:solidFill>
                <a:schemeClr val="bg1">
                  <a:lumMod val="50000"/>
                </a:schemeClr>
              </a:solidFill>
              <a:latin typeface="Constantia" panose="02030602050306030303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i="1" kern="1200">
          <a:solidFill>
            <a:srgbClr val="7F7F7F"/>
          </a:solidFill>
          <a:latin typeface="Constantia" panose="02030602050306030303" pitchFamily="18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 i="1">
          <a:solidFill>
            <a:srgbClr val="7F7F7F"/>
          </a:solidFill>
          <a:latin typeface="Constantia" panose="02030602050306030303" pitchFamily="18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7F7F7F"/>
          </a:solidFill>
          <a:latin typeface="Constantia" panose="02030602050306030303" pitchFamily="18" charset="0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onstantia" panose="02030602050306030303" pitchFamily="18" charset="0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7F7F7F"/>
          </a:solidFill>
          <a:latin typeface="Constantia" panose="02030602050306030303" pitchFamily="18" charset="0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7F7F7F"/>
          </a:solidFill>
          <a:latin typeface="Constantia" panose="02030602050306030303" pitchFamily="18" charset="0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7F7F7F"/>
          </a:solidFill>
          <a:latin typeface="Constantia" panose="020306020503060303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57B9B-7A1A-525B-E52C-E9E66E8686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7E8C95-A08E-B247-E98B-E69D33E753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9479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 presentation masterslide" id="{E783B3E2-35EC-174B-9483-70E8C7E899DC}" vid="{6A26E469-E0FA-104E-8BE2-676F7FE11A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1666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Constantia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Morrall</dc:creator>
  <cp:lastModifiedBy>Scudder, Christopher</cp:lastModifiedBy>
  <cp:revision>17</cp:revision>
  <dcterms:created xsi:type="dcterms:W3CDTF">2021-10-05T15:17:09Z</dcterms:created>
  <dcterms:modified xsi:type="dcterms:W3CDTF">2026-09-04T15:13:42Z</dcterms:modified>
</cp:coreProperties>
</file>