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notesMasterIdLst>
    <p:notesMasterId r:id="rId8"/>
  </p:notesMasterIdLst>
  <p:sldIdLst>
    <p:sldId id="263" r:id="rId4"/>
    <p:sldId id="262" r:id="rId5"/>
    <p:sldId id="264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BEF"/>
    <a:srgbClr val="FCEB5A"/>
    <a:srgbClr val="00B0EF"/>
    <a:srgbClr val="F69035"/>
    <a:srgbClr val="414296"/>
    <a:srgbClr val="883C93"/>
    <a:srgbClr val="00A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0FC36-6DAE-124C-B5B3-A8768B3207CE}" type="datetimeFigureOut">
              <a:rPr lang="en-US" smtClean="0"/>
              <a:t>2/10/26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BEB88-688F-7244-9113-EE91BC18C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3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BEB88-688F-7244-9113-EE91BC18C4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8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BEB88-688F-7244-9113-EE91BC18C4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12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BEB88-688F-7244-9113-EE91BC18C4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99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BEB88-688F-7244-9113-EE91BC18C4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8CD5-AB8E-564F-BA75-C37F4B8E549B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626D-2019-7348-A36C-9144E60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6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8CD5-AB8E-564F-BA75-C37F4B8E549B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626D-2019-7348-A36C-9144E60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9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8CD5-AB8E-564F-BA75-C37F4B8E549B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626D-2019-7348-A36C-9144E60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7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8CD5-AB8E-564F-BA75-C37F4B8E549B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626D-2019-7348-A36C-9144E60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5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8CD5-AB8E-564F-BA75-C37F4B8E549B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626D-2019-7348-A36C-9144E60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2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8CD5-AB8E-564F-BA75-C37F4B8E549B}" type="datetimeFigureOut">
              <a:rPr lang="en-US" smtClean="0"/>
              <a:t>2/10/26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626D-2019-7348-A36C-9144E60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0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8CD5-AB8E-564F-BA75-C37F4B8E549B}" type="datetimeFigureOut">
              <a:rPr lang="en-US" smtClean="0"/>
              <a:t>2/10/26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626D-2019-7348-A36C-9144E60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3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8CD5-AB8E-564F-BA75-C37F4B8E549B}" type="datetimeFigureOut">
              <a:rPr lang="en-US" smtClean="0"/>
              <a:t>2/10/26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626D-2019-7348-A36C-9144E60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7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8CD5-AB8E-564F-BA75-C37F4B8E549B}" type="datetimeFigureOut">
              <a:rPr lang="en-US" smtClean="0"/>
              <a:t>2/10/26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626D-2019-7348-A36C-9144E60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8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8CD5-AB8E-564F-BA75-C37F4B8E549B}" type="datetimeFigureOut">
              <a:rPr lang="en-US" smtClean="0"/>
              <a:t>2/10/26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626D-2019-7348-A36C-9144E60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8CD5-AB8E-564F-BA75-C37F4B8E549B}" type="datetimeFigureOut">
              <a:rPr lang="en-US" smtClean="0"/>
              <a:t>2/10/26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626D-2019-7348-A36C-9144E60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28CD5-AB8E-564F-BA75-C37F4B8E549B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626D-2019-7348-A36C-9144E6076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51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47FD45-63C4-AE7E-B4A4-610F5528B312}"/>
              </a:ext>
            </a:extLst>
          </p:cNvPr>
          <p:cNvSpPr txBox="1"/>
          <p:nvPr/>
        </p:nvSpPr>
        <p:spPr>
          <a:xfrm>
            <a:off x="9326880" y="6488668"/>
            <a:ext cx="286512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Copyright © Spinnaker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94C21-C2AE-0944-8865-1AB73E8879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68" t="1664" r="8468" b="5593"/>
          <a:stretch/>
        </p:blipFill>
        <p:spPr>
          <a:xfrm>
            <a:off x="10126027" y="5083434"/>
            <a:ext cx="1266825" cy="1263650"/>
          </a:xfrm>
          <a:prstGeom prst="ellipse">
            <a:avLst/>
          </a:prstGeom>
        </p:spPr>
      </p:pic>
      <p:pic>
        <p:nvPicPr>
          <p:cNvPr id="5" name="Picture 4" descr="A colorful star with arrows and words&#10;&#10;Description automatically generated">
            <a:extLst>
              <a:ext uri="{FF2B5EF4-FFF2-40B4-BE49-F238E27FC236}">
                <a16:creationId xmlns:a16="http://schemas.microsoft.com/office/drawing/2014/main" id="{8B7980A9-D097-A4EC-1FC6-3D981A67D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593" y="205733"/>
            <a:ext cx="6400813" cy="644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6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A68778-F424-9B84-99EC-FE19AEA03CB4}"/>
              </a:ext>
            </a:extLst>
          </p:cNvPr>
          <p:cNvSpPr txBox="1"/>
          <p:nvPr/>
        </p:nvSpPr>
        <p:spPr>
          <a:xfrm>
            <a:off x="333123" y="2135569"/>
            <a:ext cx="290697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4000" b="1" dirty="0">
                <a:solidFill>
                  <a:srgbClr val="D1DBEF"/>
                </a:solidFill>
                <a:latin typeface="Bradley Hand"/>
              </a:rPr>
              <a:t>Easter  Forgiveness</a:t>
            </a:r>
            <a:endParaRPr lang="en-US" sz="4000" b="1" dirty="0">
              <a:solidFill>
                <a:srgbClr val="D1DBEF"/>
              </a:solidFill>
              <a:latin typeface="Bradley Hand" pitchFamily="2" charset="77"/>
            </a:endParaRPr>
          </a:p>
        </p:txBody>
      </p:sp>
      <p:pic>
        <p:nvPicPr>
          <p:cNvPr id="2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823855E-302C-57DC-5684-F279D93FD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314" y="1371600"/>
            <a:ext cx="527372" cy="41148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AB7E2C1-89DF-6FDB-E8A2-9A37F0BA1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314" y="1371600"/>
            <a:ext cx="527372" cy="4114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8523D2-7E82-558D-3244-5ACDF1B6FC08}"/>
              </a:ext>
            </a:extLst>
          </p:cNvPr>
          <p:cNvSpPr txBox="1"/>
          <p:nvPr/>
        </p:nvSpPr>
        <p:spPr>
          <a:xfrm rot="5400000">
            <a:off x="9300592" y="3274342"/>
            <a:ext cx="410391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D1DBEF"/>
                </a:solidFill>
                <a:ea typeface="+mn-lt"/>
                <a:cs typeface="+mn-lt"/>
              </a:rPr>
              <a:t>Copyright © 2026 Spinnaker Trust Ltd</a:t>
            </a:r>
            <a:endParaRPr lang="en-US" dirty="0">
              <a:solidFill>
                <a:srgbClr val="D1DBEF"/>
              </a:solidFill>
            </a:endParaRP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94E3FA45-B5E4-E3AF-206F-4E8A35FA9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851" y="770441"/>
            <a:ext cx="7583733" cy="5361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3" name="Picture 2" descr="A colorful star with arrows and words&#10;&#10;Description automatically generated">
            <a:extLst>
              <a:ext uri="{FF2B5EF4-FFF2-40B4-BE49-F238E27FC236}">
                <a16:creationId xmlns:a16="http://schemas.microsoft.com/office/drawing/2014/main" id="{8682C4B0-00F1-209F-F2FB-83F7DCA16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43" y="5163951"/>
            <a:ext cx="1442595" cy="14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2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A68778-F424-9B84-99EC-FE19AEA03CB4}"/>
              </a:ext>
            </a:extLst>
          </p:cNvPr>
          <p:cNvSpPr txBox="1"/>
          <p:nvPr/>
        </p:nvSpPr>
        <p:spPr>
          <a:xfrm>
            <a:off x="695094" y="517815"/>
            <a:ext cx="3331523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000" b="1">
                <a:solidFill>
                  <a:srgbClr val="D1DBEF"/>
                </a:solidFill>
                <a:latin typeface="Bradley Hand"/>
              </a:rPr>
              <a:t>Intro Object</a:t>
            </a:r>
            <a:endParaRPr lang="en-US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en-US" sz="5000" b="1">
              <a:solidFill>
                <a:srgbClr val="D1DBEF"/>
              </a:solidFill>
              <a:latin typeface="Bradley Hand"/>
            </a:endParaRPr>
          </a:p>
        </p:txBody>
      </p:sp>
      <p:pic>
        <p:nvPicPr>
          <p:cNvPr id="3" name="Picture 2" descr="A colorful star with arrows and words&#10;&#10;Description automatically generated">
            <a:extLst>
              <a:ext uri="{FF2B5EF4-FFF2-40B4-BE49-F238E27FC236}">
                <a16:creationId xmlns:a16="http://schemas.microsoft.com/office/drawing/2014/main" id="{9F45221F-9AE5-264C-4D8A-2AD2A8DAD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443" y="5013860"/>
            <a:ext cx="1442595" cy="1457000"/>
          </a:xfrm>
          <a:prstGeom prst="rect">
            <a:avLst/>
          </a:prstGeom>
        </p:spPr>
      </p:pic>
      <p:pic>
        <p:nvPicPr>
          <p:cNvPr id="6" name="Picture 5" descr="A cartoon of a glue bottle&#10;&#10;AI-generated content may be incorrect.">
            <a:extLst>
              <a:ext uri="{FF2B5EF4-FFF2-40B4-BE49-F238E27FC236}">
                <a16:creationId xmlns:a16="http://schemas.microsoft.com/office/drawing/2014/main" id="{4C6B9DA1-8B22-F108-B439-6F9A22399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5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4A9422-C6C6-EB66-4BF8-62D950DD1608}"/>
              </a:ext>
            </a:extLst>
          </p:cNvPr>
          <p:cNvSpPr txBox="1"/>
          <p:nvPr/>
        </p:nvSpPr>
        <p:spPr>
          <a:xfrm rot="5400000">
            <a:off x="9087543" y="3244334"/>
            <a:ext cx="410391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Copyright © 2022/23 Spinnaker Trust Ltd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9E3B34F-1959-C2D9-8C8E-A0B644F91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178" y="-1"/>
            <a:ext cx="9699712" cy="6857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8510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DFC570D3439343ACB899822CB0E86E" ma:contentTypeVersion="13" ma:contentTypeDescription="Create a new document." ma:contentTypeScope="" ma:versionID="101a021196cbf5e34bae26b9e0177709">
  <xsd:schema xmlns:xsd="http://www.w3.org/2001/XMLSchema" xmlns:xs="http://www.w3.org/2001/XMLSchema" xmlns:p="http://schemas.microsoft.com/office/2006/metadata/properties" xmlns:ns2="f07020bf-7425-4ed9-8eff-2d2a89cf1ff0" xmlns:ns3="d50eaacb-de5c-4348-904a-97360cab9f3d" targetNamespace="http://schemas.microsoft.com/office/2006/metadata/properties" ma:root="true" ma:fieldsID="91f6d7cd82ea5ec788ad78818b0fd16b" ns2:_="" ns3:_="">
    <xsd:import namespace="f07020bf-7425-4ed9-8eff-2d2a89cf1ff0"/>
    <xsd:import namespace="d50eaacb-de5c-4348-904a-97360cab9f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020bf-7425-4ed9-8eff-2d2a89cf1f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5b63565-3c00-402e-9489-ad24ca2b85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eaacb-de5c-4348-904a-97360cab9f3d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4262f3e-4366-41da-96b2-406e42263fe2}" ma:internalName="TaxCatchAll" ma:showField="CatchAllData" ma:web="d50eaacb-de5c-4348-904a-97360cab9f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8FB53C-4F33-4B99-A671-31887FC5D15E}">
  <ds:schemaRefs>
    <ds:schemaRef ds:uri="d50eaacb-de5c-4348-904a-97360cab9f3d"/>
    <ds:schemaRef ds:uri="f07020bf-7425-4ed9-8eff-2d2a89cf1f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1A7C42E-77E7-4B38-BF1E-12ECECCBD2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24</Words>
  <Application>Microsoft Macintosh PowerPoint</Application>
  <PresentationFormat>Widescreen</PresentationFormat>
  <Paragraphs>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Bradley Hand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Harrowing</dc:creator>
  <cp:lastModifiedBy>Michael Harrowing</cp:lastModifiedBy>
  <cp:revision>18</cp:revision>
  <dcterms:created xsi:type="dcterms:W3CDTF">2022-07-06T16:20:49Z</dcterms:created>
  <dcterms:modified xsi:type="dcterms:W3CDTF">2026-02-10T17:22:08Z</dcterms:modified>
</cp:coreProperties>
</file>