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2C2FE-AAA9-F359-F487-ED1318AD71EA}" v="6" dt="2024-10-14T09:34:39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Allen" userId="S::caroline@spinnaker.org.uk::14e9ebf0-4cb9-4331-a768-9f49cef5ee0f" providerId="AD" clId="Web-{4682C2FE-AAA9-F359-F487-ED1318AD71EA}"/>
    <pc:docChg chg="modSld">
      <pc:chgData name="Caroline Allen" userId="S::caroline@spinnaker.org.uk::14e9ebf0-4cb9-4331-a768-9f49cef5ee0f" providerId="AD" clId="Web-{4682C2FE-AAA9-F359-F487-ED1318AD71EA}" dt="2024-10-14T09:34:39.064" v="2" actId="20577"/>
      <pc:docMkLst>
        <pc:docMk/>
      </pc:docMkLst>
      <pc:sldChg chg="modSp">
        <pc:chgData name="Caroline Allen" userId="S::caroline@spinnaker.org.uk::14e9ebf0-4cb9-4331-a768-9f49cef5ee0f" providerId="AD" clId="Web-{4682C2FE-AAA9-F359-F487-ED1318AD71EA}" dt="2024-10-14T09:34:39.064" v="2" actId="20577"/>
        <pc:sldMkLst>
          <pc:docMk/>
          <pc:sldMk cId="1556429505" sldId="262"/>
        </pc:sldMkLst>
        <pc:spChg chg="mod">
          <ac:chgData name="Caroline Allen" userId="S::caroline@spinnaker.org.uk::14e9ebf0-4cb9-4331-a768-9f49cef5ee0f" providerId="AD" clId="Web-{4682C2FE-AAA9-F359-F487-ED1318AD71EA}" dt="2024-10-14T09:34:39.064" v="2" actId="20577"/>
          <ac:spMkLst>
            <pc:docMk/>
            <pc:sldMk cId="1556429505" sldId="262"/>
            <ac:spMk id="4" creationId="{BFA68778-F424-9B84-99EC-FE19AEA03C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120" y="2844224"/>
            <a:ext cx="349078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>
                <a:solidFill>
                  <a:srgbClr val="D1DBEF"/>
                </a:solidFill>
                <a:latin typeface="Bradley Hand"/>
              </a:rPr>
              <a:t>BB1</a:t>
            </a:r>
            <a:endParaRPr lang="en-US" sz="2000">
              <a:solidFill>
                <a:srgbClr val="D1DBEF"/>
              </a:solidFill>
              <a:latin typeface="Bradley Hand" pitchFamily="2" charset="77"/>
            </a:endParaRPr>
          </a:p>
          <a:p>
            <a:pPr algn="r"/>
            <a:r>
              <a:rPr lang="en-US" sz="3600" b="1">
                <a:solidFill>
                  <a:srgbClr val="D1DBEF"/>
                </a:solidFill>
                <a:latin typeface="Bradley Hand"/>
              </a:rPr>
              <a:t>Valuables</a:t>
            </a:r>
            <a:r>
              <a:rPr lang="en-US" sz="5000" b="1">
                <a:solidFill>
                  <a:srgbClr val="D1DBEF"/>
                </a:solidFill>
                <a:latin typeface="Bradley Hand"/>
              </a:rPr>
              <a:t>!</a:t>
            </a:r>
          </a:p>
        </p:txBody>
      </p:sp>
      <p:pic>
        <p:nvPicPr>
          <p:cNvPr id="5" name="Picture 4" descr="A cartoon of a person holding a box&#10;&#10;Description automatically generated">
            <a:extLst>
              <a:ext uri="{FF2B5EF4-FFF2-40B4-BE49-F238E27FC236}">
                <a16:creationId xmlns:a16="http://schemas.microsoft.com/office/drawing/2014/main" id="{F8D9DF98-A9DC-BEE8-6521-C98161E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837" y="619381"/>
            <a:ext cx="7944348" cy="561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treasure chest&#10;&#10;Description automatically generated">
            <a:extLst>
              <a:ext uri="{FF2B5EF4-FFF2-40B4-BE49-F238E27FC236}">
                <a16:creationId xmlns:a16="http://schemas.microsoft.com/office/drawing/2014/main" id="{79EA9DB5-3BED-C00D-FCE0-0CCE397D6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674" t="-8586" r="-9765" b="-9371"/>
          <a:stretch/>
        </p:blipFill>
        <p:spPr>
          <a:xfrm>
            <a:off x="2884055" y="589756"/>
            <a:ext cx="6435024" cy="62656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</a:rPr>
              <a:t>Intro Object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box&#10;&#10;Description automatically generated">
            <a:extLst>
              <a:ext uri="{FF2B5EF4-FFF2-40B4-BE49-F238E27FC236}">
                <a16:creationId xmlns:a16="http://schemas.microsoft.com/office/drawing/2014/main" id="{913209F3-A1AB-6B0A-E7E8-D5DD87012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08824"/>
            <a:ext cx="12265430" cy="8675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62588B-3872-4510-BE3A-466264D06E8D}">
  <ds:schemaRefs>
    <ds:schemaRef ds:uri="d50eaacb-de5c-4348-904a-97360cab9f3d"/>
    <ds:schemaRef ds:uri="f07020bf-7425-4ed9-8eff-2d2a89cf1ff0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DF62B0-1A12-48F9-8CA4-C2961B27F083}">
  <ds:schemaRefs>
    <ds:schemaRef ds:uri="d50eaacb-de5c-4348-904a-97360cab9f3d"/>
    <ds:schemaRef ds:uri="f07020bf-7425-4ed9-8eff-2d2a89cf1f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revision>1</cp:revision>
  <dcterms:created xsi:type="dcterms:W3CDTF">2022-07-06T16:20:49Z</dcterms:created>
  <dcterms:modified xsi:type="dcterms:W3CDTF">2024-10-14T09:34:40Z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