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D13571-72EB-89B3-764B-F27561058A20}" v="29" dt="2024-07-16T19:37:39.006"/>
    <p1510:client id="{527656B5-6107-23AF-3570-90202BFF1BF7}" v="7" dt="2024-07-17T08:45:19.585"/>
    <p1510:client id="{5EBA392D-38BB-9471-7411-CE868273B448}" v="1" dt="2024-07-16T19:30:51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-144" y="2204144"/>
            <a:ext cx="3505163" cy="11803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BB2</a:t>
            </a:r>
            <a:endParaRPr lang="en-US" dirty="0"/>
          </a:p>
          <a:p>
            <a:pPr algn="r"/>
            <a:r>
              <a:rPr lang="en-US" sz="5000" b="1" dirty="0">
                <a:solidFill>
                  <a:srgbClr val="D1DBEF"/>
                </a:solidFill>
                <a:latin typeface="Bradley Hand"/>
              </a:rPr>
              <a:t>Hope</a:t>
            </a:r>
            <a:endParaRPr lang="en-US"/>
          </a:p>
        </p:txBody>
      </p:sp>
      <p:pic>
        <p:nvPicPr>
          <p:cNvPr id="11" name="Picture 10" descr="2. HOPE.jpg">
            <a:extLst>
              <a:ext uri="{FF2B5EF4-FFF2-40B4-BE49-F238E27FC236}">
                <a16:creationId xmlns:a16="http://schemas.microsoft.com/office/drawing/2014/main" id="{10A1E066-6313-0E80-F3D9-B04D1CC1F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" r="11"/>
          <a:stretch>
            <a:fillRect/>
          </a:stretch>
        </p:blipFill>
        <p:spPr>
          <a:xfrm>
            <a:off x="3514836" y="588135"/>
            <a:ext cx="7944347" cy="5619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Picture 8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F042A0FF-B076-633A-CA4D-8CCC7AFC4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36" y="4600808"/>
            <a:ext cx="1857983" cy="18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Intro Object</a:t>
            </a:r>
            <a:endParaRPr lang="en-US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 dirty="0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pic>
        <p:nvPicPr>
          <p:cNvPr id="2" name="Picture 1" descr="A cartoon of binoculars&#10;&#10;Description automatically generated">
            <a:extLst>
              <a:ext uri="{FF2B5EF4-FFF2-40B4-BE49-F238E27FC236}">
                <a16:creationId xmlns:a16="http://schemas.microsoft.com/office/drawing/2014/main" id="{C29266D4-0061-E0E6-D9B8-74808AF24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50" y="515655"/>
            <a:ext cx="6275539" cy="620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 HOPE.jpg">
            <a:extLst>
              <a:ext uri="{FF2B5EF4-FFF2-40B4-BE49-F238E27FC236}">
                <a16:creationId xmlns:a16="http://schemas.microsoft.com/office/drawing/2014/main" id="{2F3D9598-3B6B-6F1A-7824-F9074E3FB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" r="15"/>
          <a:stretch>
            <a:fillRect/>
          </a:stretch>
        </p:blipFill>
        <p:spPr>
          <a:xfrm>
            <a:off x="1242998" y="-4931"/>
            <a:ext cx="9701979" cy="68628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75896D-12B3-4A9C-A026-2B02F5FDBCC2}">
  <ds:schemaRefs>
    <ds:schemaRef ds:uri="http://schemas.microsoft.com/office/2006/metadata/properties"/>
    <ds:schemaRef ds:uri="http://schemas.microsoft.com/office/infopath/2007/PartnerControls"/>
    <ds:schemaRef ds:uri="d50eaacb-de5c-4348-904a-97360cab9f3d"/>
    <ds:schemaRef ds:uri="f07020bf-7425-4ed9-8eff-2d2a89cf1ff0"/>
  </ds:schemaRefs>
</ds:datastoreItem>
</file>

<file path=customXml/itemProps2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68FB1F-68DC-433E-B6B8-BE0E8FAE13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7020bf-7425-4ed9-8eff-2d2a89cf1ff0"/>
    <ds:schemaRef ds:uri="d50eaacb-de5c-4348-904a-97360cab9f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12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Bradley Hand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26</cp:revision>
  <dcterms:created xsi:type="dcterms:W3CDTF">2022-07-06T16:20:49Z</dcterms:created>
  <dcterms:modified xsi:type="dcterms:W3CDTF">2024-07-17T09:16:59Z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