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59" r:id="rId5"/>
    <p:sldId id="262" r:id="rId6"/>
    <p:sldId id="263" r:id="rId7"/>
    <p:sldId id="264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26E72-0FE4-21D6-838C-DC416F4CA791}" v="49" dt="2024-10-25T14:48:47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Allen" userId="S::caroline@spinnaker.org.uk::14e9ebf0-4cb9-4331-a768-9f49cef5ee0f" providerId="AD" clId="Web-{F702F270-0763-09ED-8E89-F251EF176F2C}"/>
    <pc:docChg chg="modSld">
      <pc:chgData name="Caroline Allen" userId="S::caroline@spinnaker.org.uk::14e9ebf0-4cb9-4331-a768-9f49cef5ee0f" providerId="AD" clId="Web-{F702F270-0763-09ED-8E89-F251EF176F2C}" dt="2024-07-23T09:58:58.091" v="3" actId="1076"/>
      <pc:docMkLst>
        <pc:docMk/>
      </pc:docMkLst>
      <pc:sldChg chg="modSp">
        <pc:chgData name="Caroline Allen" userId="S::caroline@spinnaker.org.uk::14e9ebf0-4cb9-4331-a768-9f49cef5ee0f" providerId="AD" clId="Web-{F702F270-0763-09ED-8E89-F251EF176F2C}" dt="2024-07-23T09:58:58.091" v="3" actId="1076"/>
        <pc:sldMkLst>
          <pc:docMk/>
          <pc:sldMk cId="2638510464" sldId="260"/>
        </pc:sldMkLst>
        <pc:picChg chg="mod">
          <ac:chgData name="Caroline Allen" userId="S::caroline@spinnaker.org.uk::14e9ebf0-4cb9-4331-a768-9f49cef5ee0f" providerId="AD" clId="Web-{F702F270-0763-09ED-8E89-F251EF176F2C}" dt="2024-07-23T09:58:58.091" v="3" actId="1076"/>
          <ac:picMkLst>
            <pc:docMk/>
            <pc:sldMk cId="2638510464" sldId="260"/>
            <ac:picMk id="4" creationId="{30EE057D-EF31-9314-A691-16448D5F4F8A}"/>
          </ac:picMkLst>
        </pc:picChg>
      </pc:sldChg>
    </pc:docChg>
  </pc:docChgLst>
  <pc:docChgLst>
    <pc:chgData name="Caroline Allen" userId="S::caroline@spinnaker.org.uk::14e9ebf0-4cb9-4331-a768-9f49cef5ee0f" providerId="AD" clId="Web-{BE7150B4-2C6C-F28F-12AE-3EC7B94F8353}"/>
    <pc:docChg chg="addSld delSld modSld">
      <pc:chgData name="Caroline Allen" userId="S::caroline@spinnaker.org.uk::14e9ebf0-4cb9-4331-a768-9f49cef5ee0f" providerId="AD" clId="Web-{BE7150B4-2C6C-F28F-12AE-3EC7B94F8353}" dt="2024-07-23T09:57:09.943" v="146"/>
      <pc:docMkLst>
        <pc:docMk/>
      </pc:docMkLst>
      <pc:sldChg chg="addSp delSp modSp del">
        <pc:chgData name="Caroline Allen" userId="S::caroline@spinnaker.org.uk::14e9ebf0-4cb9-4331-a768-9f49cef5ee0f" providerId="AD" clId="Web-{BE7150B4-2C6C-F28F-12AE-3EC7B94F8353}" dt="2024-07-23T09:57:09.943" v="146"/>
        <pc:sldMkLst>
          <pc:docMk/>
          <pc:sldMk cId="2638510464" sldId="260"/>
        </pc:sldMkLst>
        <pc:picChg chg="del">
          <ac:chgData name="Caroline Allen" userId="S::caroline@spinnaker.org.uk::14e9ebf0-4cb9-4331-a768-9f49cef5ee0f" providerId="AD" clId="Web-{BE7150B4-2C6C-F28F-12AE-3EC7B94F8353}" dt="2024-07-23T09:57:09.943" v="146"/>
          <ac:picMkLst>
            <pc:docMk/>
            <pc:sldMk cId="2638510464" sldId="260"/>
            <ac:picMk id="2" creationId="{913209F3-A1AB-6B0A-E7E8-D5DD8701291F}"/>
          </ac:picMkLst>
        </pc:picChg>
        <pc:picChg chg="add mod ord">
          <ac:chgData name="Caroline Allen" userId="S::caroline@spinnaker.org.uk::14e9ebf0-4cb9-4331-a768-9f49cef5ee0f" providerId="AD" clId="Web-{BE7150B4-2C6C-F28F-12AE-3EC7B94F8353}" dt="2024-07-23T09:57:08.568" v="145"/>
          <ac:picMkLst>
            <pc:docMk/>
            <pc:sldMk cId="2638510464" sldId="260"/>
            <ac:picMk id="4" creationId="{30EE057D-EF31-9314-A691-16448D5F4F8A}"/>
          </ac:picMkLst>
        </pc:picChg>
      </pc:sldChg>
      <pc:sldChg chg="addSp delSp modSp">
        <pc:chgData name="Caroline Allen" userId="S::caroline@spinnaker.org.uk::14e9ebf0-4cb9-4331-a768-9f49cef5ee0f" providerId="AD" clId="Web-{BE7150B4-2C6C-F28F-12AE-3EC7B94F8353}" dt="2024-07-23T09:50:44.963" v="14" actId="20577"/>
        <pc:sldMkLst>
          <pc:docMk/>
          <pc:sldMk cId="1556429505" sldId="262"/>
        </pc:sldMkLst>
        <pc:spChg chg="mod">
          <ac:chgData name="Caroline Allen" userId="S::caroline@spinnaker.org.uk::14e9ebf0-4cb9-4331-a768-9f49cef5ee0f" providerId="AD" clId="Web-{BE7150B4-2C6C-F28F-12AE-3EC7B94F8353}" dt="2024-07-23T09:50:44.963" v="14" actId="20577"/>
          <ac:spMkLst>
            <pc:docMk/>
            <pc:sldMk cId="1556429505" sldId="262"/>
            <ac:spMk id="4" creationId="{BFA68778-F424-9B84-99EC-FE19AEA03CB4}"/>
          </ac:spMkLst>
        </pc:spChg>
        <pc:picChg chg="add mod ord">
          <ac:chgData name="Caroline Allen" userId="S::caroline@spinnaker.org.uk::14e9ebf0-4cb9-4331-a768-9f49cef5ee0f" providerId="AD" clId="Web-{BE7150B4-2C6C-F28F-12AE-3EC7B94F8353}" dt="2024-07-23T09:50:30.009" v="4"/>
          <ac:picMkLst>
            <pc:docMk/>
            <pc:sldMk cId="1556429505" sldId="262"/>
            <ac:picMk id="2" creationId="{C265D1A2-FADD-A4EF-DD3A-01F750558435}"/>
          </ac:picMkLst>
        </pc:picChg>
        <pc:picChg chg="del">
          <ac:chgData name="Caroline Allen" userId="S::caroline@spinnaker.org.uk::14e9ebf0-4cb9-4331-a768-9f49cef5ee0f" providerId="AD" clId="Web-{BE7150B4-2C6C-F28F-12AE-3EC7B94F8353}" dt="2024-07-23T09:50:31.572" v="5"/>
          <ac:picMkLst>
            <pc:docMk/>
            <pc:sldMk cId="1556429505" sldId="262"/>
            <ac:picMk id="5" creationId="{F8D9DF98-A9DC-BEE8-6521-C98161E95962}"/>
          </ac:picMkLst>
        </pc:picChg>
      </pc:sldChg>
      <pc:sldChg chg="addSp delSp modSp">
        <pc:chgData name="Caroline Allen" userId="S::caroline@spinnaker.org.uk::14e9ebf0-4cb9-4331-a768-9f49cef5ee0f" providerId="AD" clId="Web-{BE7150B4-2C6C-F28F-12AE-3EC7B94F8353}" dt="2024-07-23T09:51:56.059" v="25" actId="14100"/>
        <pc:sldMkLst>
          <pc:docMk/>
          <pc:sldMk cId="2135151465" sldId="263"/>
        </pc:sldMkLst>
        <pc:picChg chg="add del mod">
          <ac:chgData name="Caroline Allen" userId="S::caroline@spinnaker.org.uk::14e9ebf0-4cb9-4331-a768-9f49cef5ee0f" providerId="AD" clId="Web-{BE7150B4-2C6C-F28F-12AE-3EC7B94F8353}" dt="2024-07-23T09:51:17.761" v="17"/>
          <ac:picMkLst>
            <pc:docMk/>
            <pc:sldMk cId="2135151465" sldId="263"/>
            <ac:picMk id="2" creationId="{6C0D7563-A3CC-94A4-8638-12AAF6053000}"/>
          </ac:picMkLst>
        </pc:picChg>
        <pc:picChg chg="add mod">
          <ac:chgData name="Caroline Allen" userId="S::caroline@spinnaker.org.uk::14e9ebf0-4cb9-4331-a768-9f49cef5ee0f" providerId="AD" clId="Web-{BE7150B4-2C6C-F28F-12AE-3EC7B94F8353}" dt="2024-07-23T09:51:56.059" v="25" actId="14100"/>
          <ac:picMkLst>
            <pc:docMk/>
            <pc:sldMk cId="2135151465" sldId="263"/>
            <ac:picMk id="5" creationId="{D85F8341-A571-A1AC-4ABC-9AE59EE8878A}"/>
          </ac:picMkLst>
        </pc:picChg>
        <pc:picChg chg="add del mod">
          <ac:chgData name="Caroline Allen" userId="S::caroline@spinnaker.org.uk::14e9ebf0-4cb9-4331-a768-9f49cef5ee0f" providerId="AD" clId="Web-{BE7150B4-2C6C-F28F-12AE-3EC7B94F8353}" dt="2024-07-23T09:51:47.059" v="22"/>
          <ac:picMkLst>
            <pc:docMk/>
            <pc:sldMk cId="2135151465" sldId="263"/>
            <ac:picMk id="6" creationId="{EDEB715D-B6EB-CF3B-2BBA-258FD49079C2}"/>
          </ac:picMkLst>
        </pc:picChg>
        <pc:picChg chg="del">
          <ac:chgData name="Caroline Allen" userId="S::caroline@spinnaker.org.uk::14e9ebf0-4cb9-4331-a768-9f49cef5ee0f" providerId="AD" clId="Web-{BE7150B4-2C6C-F28F-12AE-3EC7B94F8353}" dt="2024-07-23T09:50:47.432" v="15"/>
          <ac:picMkLst>
            <pc:docMk/>
            <pc:sldMk cId="2135151465" sldId="263"/>
            <ac:picMk id="7" creationId="{79EA9DB5-3BED-C00D-FCE0-0CCE397D6652}"/>
          </ac:picMkLst>
        </pc:picChg>
      </pc:sldChg>
      <pc:sldChg chg="addSp delSp modSp add replId">
        <pc:chgData name="Caroline Allen" userId="S::caroline@spinnaker.org.uk::14e9ebf0-4cb9-4331-a768-9f49cef5ee0f" providerId="AD" clId="Web-{BE7150B4-2C6C-F28F-12AE-3EC7B94F8353}" dt="2024-07-23T09:56:33.973" v="139" actId="1076"/>
        <pc:sldMkLst>
          <pc:docMk/>
          <pc:sldMk cId="2839652681" sldId="264"/>
        </pc:sldMkLst>
        <pc:spChg chg="mod">
          <ac:chgData name="Caroline Allen" userId="S::caroline@spinnaker.org.uk::14e9ebf0-4cb9-4331-a768-9f49cef5ee0f" providerId="AD" clId="Web-{BE7150B4-2C6C-F28F-12AE-3EC7B94F8353}" dt="2024-07-23T09:55:06.377" v="102" actId="20577"/>
          <ac:spMkLst>
            <pc:docMk/>
            <pc:sldMk cId="2839652681" sldId="264"/>
            <ac:spMk id="4" creationId="{BFA68778-F424-9B84-99EC-FE19AEA03CB4}"/>
          </ac:spMkLst>
        </pc:spChg>
        <pc:spChg chg="add mod">
          <ac:chgData name="Caroline Allen" userId="S::caroline@spinnaker.org.uk::14e9ebf0-4cb9-4331-a768-9f49cef5ee0f" providerId="AD" clId="Web-{BE7150B4-2C6C-F28F-12AE-3EC7B94F8353}" dt="2024-07-23T09:56:08.785" v="135" actId="1076"/>
          <ac:spMkLst>
            <pc:docMk/>
            <pc:sldMk cId="2839652681" sldId="264"/>
            <ac:spMk id="8" creationId="{BCC7AB9C-81AC-5D35-45CC-55722CDB1E3B}"/>
          </ac:spMkLst>
        </pc:spChg>
        <pc:picChg chg="add del mod">
          <ac:chgData name="Caroline Allen" userId="S::caroline@spinnaker.org.uk::14e9ebf0-4cb9-4331-a768-9f49cef5ee0f" providerId="AD" clId="Web-{BE7150B4-2C6C-F28F-12AE-3EC7B94F8353}" dt="2024-07-23T09:54:15.860" v="91"/>
          <ac:picMkLst>
            <pc:docMk/>
            <pc:sldMk cId="2839652681" sldId="264"/>
            <ac:picMk id="2" creationId="{AEC4664A-30CC-5E77-2D97-24517EA124B0}"/>
          </ac:picMkLst>
        </pc:picChg>
        <pc:picChg chg="del">
          <ac:chgData name="Caroline Allen" userId="S::caroline@spinnaker.org.uk::14e9ebf0-4cb9-4331-a768-9f49cef5ee0f" providerId="AD" clId="Web-{BE7150B4-2C6C-F28F-12AE-3EC7B94F8353}" dt="2024-07-23T09:51:58.653" v="26"/>
          <ac:picMkLst>
            <pc:docMk/>
            <pc:sldMk cId="2839652681" sldId="264"/>
            <ac:picMk id="5" creationId="{D85F8341-A571-A1AC-4ABC-9AE59EE8878A}"/>
          </ac:picMkLst>
        </pc:picChg>
        <pc:picChg chg="mod ord">
          <ac:chgData name="Caroline Allen" userId="S::caroline@spinnaker.org.uk::14e9ebf0-4cb9-4331-a768-9f49cef5ee0f" providerId="AD" clId="Web-{BE7150B4-2C6C-F28F-12AE-3EC7B94F8353}" dt="2024-07-23T09:56:33.973" v="139" actId="1076"/>
          <ac:picMkLst>
            <pc:docMk/>
            <pc:sldMk cId="2839652681" sldId="264"/>
            <ac:picMk id="6" creationId="{EDEB715D-B6EB-CF3B-2BBA-258FD49079C2}"/>
          </ac:picMkLst>
        </pc:picChg>
      </pc:sldChg>
    </pc:docChg>
  </pc:docChgLst>
  <pc:docChgLst>
    <pc:chgData name="Caroline Allen" userId="S::caroline@spinnaker.org.uk::14e9ebf0-4cb9-4331-a768-9f49cef5ee0f" providerId="AD" clId="Web-{11426E72-0FE4-21D6-838C-DC416F4CA791}"/>
    <pc:docChg chg="modSld">
      <pc:chgData name="Caroline Allen" userId="S::caroline@spinnaker.org.uk::14e9ebf0-4cb9-4331-a768-9f49cef5ee0f" providerId="AD" clId="Web-{11426E72-0FE4-21D6-838C-DC416F4CA791}" dt="2024-10-25T14:48:36.321" v="23" actId="20577"/>
      <pc:docMkLst>
        <pc:docMk/>
      </pc:docMkLst>
      <pc:sldChg chg="modSp">
        <pc:chgData name="Caroline Allen" userId="S::caroline@spinnaker.org.uk::14e9ebf0-4cb9-4331-a768-9f49cef5ee0f" providerId="AD" clId="Web-{11426E72-0FE4-21D6-838C-DC416F4CA791}" dt="2024-10-25T14:48:36.321" v="23" actId="20577"/>
        <pc:sldMkLst>
          <pc:docMk/>
          <pc:sldMk cId="2839652681" sldId="264"/>
        </pc:sldMkLst>
        <pc:spChg chg="mod">
          <ac:chgData name="Caroline Allen" userId="S::caroline@spinnaker.org.uk::14e9ebf0-4cb9-4331-a768-9f49cef5ee0f" providerId="AD" clId="Web-{11426E72-0FE4-21D6-838C-DC416F4CA791}" dt="2024-10-25T14:48:36.321" v="23" actId="20577"/>
          <ac:spMkLst>
            <pc:docMk/>
            <pc:sldMk cId="2839652681" sldId="264"/>
            <ac:spMk id="4" creationId="{BFA68778-F424-9B84-99EC-FE19AEA03C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43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oys hugging each other&#10;&#10;Description automatically generated">
            <a:extLst>
              <a:ext uri="{FF2B5EF4-FFF2-40B4-BE49-F238E27FC236}">
                <a16:creationId xmlns:a16="http://schemas.microsoft.com/office/drawing/2014/main" id="{C265D1A2-FADD-A4EF-DD3A-01F750558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786" y="553233"/>
            <a:ext cx="8100592" cy="57619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7120" y="2844224"/>
            <a:ext cx="349078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/>
              </a:rPr>
              <a:t>BB4</a:t>
            </a:r>
            <a:endParaRPr lang="en-US" sz="2000">
              <a:solidFill>
                <a:srgbClr val="D1DBEF"/>
              </a:solidFill>
              <a:latin typeface="Bradley Hand" pitchFamily="2" charset="77"/>
            </a:endParaRPr>
          </a:p>
          <a:p>
            <a:pPr algn="r"/>
            <a:r>
              <a:rPr lang="en-US" sz="3600" b="1" dirty="0">
                <a:solidFill>
                  <a:srgbClr val="D1DBEF"/>
                </a:solidFill>
                <a:latin typeface="Bradley Hand"/>
              </a:rPr>
              <a:t>Friendship</a:t>
            </a: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43" y="5163951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>
                <a:solidFill>
                  <a:srgbClr val="D1DBEF"/>
                </a:solidFill>
                <a:latin typeface="Bradley Hand"/>
              </a:rPr>
              <a:t>Intro Object</a:t>
            </a:r>
            <a:endParaRPr lang="en-US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  <p:pic>
        <p:nvPicPr>
          <p:cNvPr id="5" name="Picture 4" descr="A cartoon of a ship with sails&#10;&#10;Description automatically generated">
            <a:extLst>
              <a:ext uri="{FF2B5EF4-FFF2-40B4-BE49-F238E27FC236}">
                <a16:creationId xmlns:a16="http://schemas.microsoft.com/office/drawing/2014/main" id="{D85F8341-A571-A1AC-4ABC-9AE59EE887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782" y="136237"/>
            <a:ext cx="6308436" cy="63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of a ship with flags and a flag&#10;&#10;Description automatically generated">
            <a:extLst>
              <a:ext uri="{FF2B5EF4-FFF2-40B4-BE49-F238E27FC236}">
                <a16:creationId xmlns:a16="http://schemas.microsoft.com/office/drawing/2014/main" id="{EDEB715D-B6EB-CF3B-2BBA-258FD4907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998" y="-131654"/>
            <a:ext cx="6649027" cy="66021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4555340" cy="3939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 dirty="0">
                <a:solidFill>
                  <a:srgbClr val="D1DBEF"/>
                </a:solidFill>
                <a:latin typeface="Bradley Hand"/>
              </a:rPr>
              <a:t>T _ _   </a:t>
            </a:r>
            <a:endParaRPr lang="en-US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 dirty="0">
              <a:solidFill>
                <a:srgbClr val="D1DBEF"/>
              </a:solidFill>
              <a:latin typeface="Bradley Hand"/>
            </a:endParaRPr>
          </a:p>
          <a:p>
            <a:r>
              <a:rPr lang="en-US" sz="5000" b="1" dirty="0">
                <a:solidFill>
                  <a:srgbClr val="D1DBEF"/>
                </a:solidFill>
                <a:latin typeface="Bradley Hand"/>
              </a:rPr>
              <a:t>F _ _ _ _ D </a:t>
            </a:r>
            <a:endParaRPr lang="en-US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 dirty="0">
              <a:solidFill>
                <a:srgbClr val="D1DBEF"/>
              </a:solidFill>
              <a:latin typeface="Bradley Hand"/>
            </a:endParaRPr>
          </a:p>
          <a:p>
            <a:r>
              <a:rPr lang="en-US" sz="5000" b="1" dirty="0">
                <a:solidFill>
                  <a:srgbClr val="D1DBEF"/>
                </a:solidFill>
                <a:latin typeface="Bradley Hand"/>
              </a:rPr>
              <a:t>_ _ I _</a:t>
            </a:r>
            <a:endParaRPr lang="en-US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C7AB9C-81AC-5D35-45CC-55722CDB1E3B}"/>
              </a:ext>
            </a:extLst>
          </p:cNvPr>
          <p:cNvSpPr txBox="1"/>
          <p:nvPr/>
        </p:nvSpPr>
        <p:spPr>
          <a:xfrm>
            <a:off x="8449564" y="517815"/>
            <a:ext cx="3331523" cy="28315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3200" b="1" dirty="0">
                <a:solidFill>
                  <a:srgbClr val="D1DBEF"/>
                </a:solidFill>
                <a:latin typeface="Bradley Hand"/>
              </a:rPr>
              <a:t>Fill in the letters, guess the name of the ship</a:t>
            </a:r>
            <a:endParaRPr lang="en-US" sz="3200" b="1" dirty="0">
              <a:solidFill>
                <a:srgbClr val="D1DBEF"/>
              </a:solidFill>
              <a:latin typeface="Bradley Hand"/>
              <a:ea typeface="Calibri" panose="020F0502020204030204"/>
              <a:cs typeface="Calibri" panose="020F0502020204030204"/>
            </a:endParaRPr>
          </a:p>
          <a:p>
            <a:endParaRPr lang="en-US" sz="5000" b="1">
              <a:solidFill>
                <a:srgbClr val="D1DBEF"/>
              </a:solidFill>
              <a:latin typeface="Bradley Hand"/>
            </a:endParaRPr>
          </a:p>
        </p:txBody>
      </p:sp>
    </p:spTree>
    <p:extLst>
      <p:ext uri="{BB962C8B-B14F-4D97-AF65-F5344CB8AC3E}">
        <p14:creationId xmlns:p14="http://schemas.microsoft.com/office/powerpoint/2010/main" val="283965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oys hugging each other&#10;&#10;Description automatically generated">
            <a:extLst>
              <a:ext uri="{FF2B5EF4-FFF2-40B4-BE49-F238E27FC236}">
                <a16:creationId xmlns:a16="http://schemas.microsoft.com/office/drawing/2014/main" id="{30EE057D-EF31-9314-A691-16448D5F4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7353" y="-969069"/>
            <a:ext cx="12545591" cy="892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62588B-3872-4510-BE3A-466264D06E8D}">
  <ds:schemaRefs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f07020bf-7425-4ed9-8eff-2d2a89cf1ff0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d50eaacb-de5c-4348-904a-97360cab9f3d"/>
  </ds:schemaRefs>
</ds:datastoreItem>
</file>

<file path=customXml/itemProps3.xml><?xml version="1.0" encoding="utf-8"?>
<ds:datastoreItem xmlns:ds="http://schemas.openxmlformats.org/officeDocument/2006/customXml" ds:itemID="{95DF62B0-1A12-48F9-8CA4-C2961B27F083}">
  <ds:schemaRefs>
    <ds:schemaRef ds:uri="d50eaacb-de5c-4348-904a-97360cab9f3d"/>
    <ds:schemaRef ds:uri="f07020bf-7425-4ed9-8eff-2d2a89cf1f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Widescreen</PresentationFormat>
  <Paragraphs>8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Caroline Allen</cp:lastModifiedBy>
  <cp:revision>62</cp:revision>
  <dcterms:created xsi:type="dcterms:W3CDTF">2022-07-06T16:20:49Z</dcterms:created>
  <dcterms:modified xsi:type="dcterms:W3CDTF">2024-10-25T14:48:57Z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