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9"/>
  </p:notesMasterIdLst>
  <p:sldIdLst>
    <p:sldId id="259" r:id="rId5"/>
    <p:sldId id="262" r:id="rId6"/>
    <p:sldId id="263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DBEF"/>
    <a:srgbClr val="FCEB5A"/>
    <a:srgbClr val="00B0EF"/>
    <a:srgbClr val="F69035"/>
    <a:srgbClr val="414296"/>
    <a:srgbClr val="883C93"/>
    <a:srgbClr val="00A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D86E32-B6E6-2B3E-6538-CF75A5582905}" v="6" dt="2024-07-24T12:53:21.872"/>
    <p1510:client id="{8C0D5F95-5887-2851-4442-7C71B7A45BAF}" v="32" dt="2024-07-23T10:21:35.663"/>
    <p1510:client id="{BE7150B4-2C6C-F28F-12AE-3EC7B94F8353}" v="221" dt="2024-07-23T09:57:09.943"/>
    <p1510:client id="{F702F270-0763-09ED-8E89-F251EF176F2C}" v="4" dt="2024-07-23T09:58:58.0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e Allen" userId="S::caroline@spinnaker.org.uk::14e9ebf0-4cb9-4331-a768-9f49cef5ee0f" providerId="AD" clId="Web-{8C0D5F95-5887-2851-4442-7C71B7A45BAF}"/>
    <pc:docChg chg="delSld modSld">
      <pc:chgData name="Caroline Allen" userId="S::caroline@spinnaker.org.uk::14e9ebf0-4cb9-4331-a768-9f49cef5ee0f" providerId="AD" clId="Web-{8C0D5F95-5887-2851-4442-7C71B7A45BAF}" dt="2024-07-23T10:21:35.663" v="21"/>
      <pc:docMkLst>
        <pc:docMk/>
      </pc:docMkLst>
      <pc:sldChg chg="modSp">
        <pc:chgData name="Caroline Allen" userId="S::caroline@spinnaker.org.uk::14e9ebf0-4cb9-4331-a768-9f49cef5ee0f" providerId="AD" clId="Web-{8C0D5F95-5887-2851-4442-7C71B7A45BAF}" dt="2024-07-23T10:08:48.029" v="15" actId="1076"/>
        <pc:sldMkLst>
          <pc:docMk/>
          <pc:sldMk cId="2638510464" sldId="260"/>
        </pc:sldMkLst>
        <pc:picChg chg="mod">
          <ac:chgData name="Caroline Allen" userId="S::caroline@spinnaker.org.uk::14e9ebf0-4cb9-4331-a768-9f49cef5ee0f" providerId="AD" clId="Web-{8C0D5F95-5887-2851-4442-7C71B7A45BAF}" dt="2024-07-23T10:08:48.029" v="15" actId="1076"/>
          <ac:picMkLst>
            <pc:docMk/>
            <pc:sldMk cId="2638510464" sldId="260"/>
            <ac:picMk id="4" creationId="{30EE057D-EF31-9314-A691-16448D5F4F8A}"/>
          </ac:picMkLst>
        </pc:picChg>
      </pc:sldChg>
      <pc:sldChg chg="modSp">
        <pc:chgData name="Caroline Allen" userId="S::caroline@spinnaker.org.uk::14e9ebf0-4cb9-4331-a768-9f49cef5ee0f" providerId="AD" clId="Web-{8C0D5F95-5887-2851-4442-7C71B7A45BAF}" dt="2024-07-23T10:08:01.450" v="10" actId="1076"/>
        <pc:sldMkLst>
          <pc:docMk/>
          <pc:sldMk cId="1556429505" sldId="262"/>
        </pc:sldMkLst>
        <pc:spChg chg="mod">
          <ac:chgData name="Caroline Allen" userId="S::caroline@spinnaker.org.uk::14e9ebf0-4cb9-4331-a768-9f49cef5ee0f" providerId="AD" clId="Web-{8C0D5F95-5887-2851-4442-7C71B7A45BAF}" dt="2024-07-23T10:05:43.570" v="5" actId="20577"/>
          <ac:spMkLst>
            <pc:docMk/>
            <pc:sldMk cId="1556429505" sldId="262"/>
            <ac:spMk id="4" creationId="{BFA68778-F424-9B84-99EC-FE19AEA03CB4}"/>
          </ac:spMkLst>
        </pc:spChg>
        <pc:picChg chg="mod">
          <ac:chgData name="Caroline Allen" userId="S::caroline@spinnaker.org.uk::14e9ebf0-4cb9-4331-a768-9f49cef5ee0f" providerId="AD" clId="Web-{8C0D5F95-5887-2851-4442-7C71B7A45BAF}" dt="2024-07-23T10:08:01.450" v="10" actId="1076"/>
          <ac:picMkLst>
            <pc:docMk/>
            <pc:sldMk cId="1556429505" sldId="262"/>
            <ac:picMk id="2" creationId="{C265D1A2-FADD-A4EF-DD3A-01F750558435}"/>
          </ac:picMkLst>
        </pc:picChg>
      </pc:sldChg>
      <pc:sldChg chg="addSp delSp modSp">
        <pc:chgData name="Caroline Allen" userId="S::caroline@spinnaker.org.uk::14e9ebf0-4cb9-4331-a768-9f49cef5ee0f" providerId="AD" clId="Web-{8C0D5F95-5887-2851-4442-7C71B7A45BAF}" dt="2024-07-23T10:10:39.751" v="20" actId="1076"/>
        <pc:sldMkLst>
          <pc:docMk/>
          <pc:sldMk cId="2135151465" sldId="263"/>
        </pc:sldMkLst>
        <pc:picChg chg="add mod">
          <ac:chgData name="Caroline Allen" userId="S::caroline@spinnaker.org.uk::14e9ebf0-4cb9-4331-a768-9f49cef5ee0f" providerId="AD" clId="Web-{8C0D5F95-5887-2851-4442-7C71B7A45BAF}" dt="2024-07-23T10:10:39.751" v="20" actId="1076"/>
          <ac:picMkLst>
            <pc:docMk/>
            <pc:sldMk cId="2135151465" sldId="263"/>
            <ac:picMk id="2" creationId="{F48623F1-17B0-181B-97DD-AB5F32279C2D}"/>
          </ac:picMkLst>
        </pc:picChg>
        <pc:picChg chg="del">
          <ac:chgData name="Caroline Allen" userId="S::caroline@spinnaker.org.uk::14e9ebf0-4cb9-4331-a768-9f49cef5ee0f" providerId="AD" clId="Web-{8C0D5F95-5887-2851-4442-7C71B7A45BAF}" dt="2024-07-23T10:08:07.278" v="11"/>
          <ac:picMkLst>
            <pc:docMk/>
            <pc:sldMk cId="2135151465" sldId="263"/>
            <ac:picMk id="5" creationId="{D85F8341-A571-A1AC-4ABC-9AE59EE8878A}"/>
          </ac:picMkLst>
        </pc:picChg>
      </pc:sldChg>
      <pc:sldChg chg="del">
        <pc:chgData name="Caroline Allen" userId="S::caroline@spinnaker.org.uk::14e9ebf0-4cb9-4331-a768-9f49cef5ee0f" providerId="AD" clId="Web-{8C0D5F95-5887-2851-4442-7C71B7A45BAF}" dt="2024-07-23T10:21:35.663" v="21"/>
        <pc:sldMkLst>
          <pc:docMk/>
          <pc:sldMk cId="2839652681" sldId="264"/>
        </pc:sldMkLst>
      </pc:sldChg>
    </pc:docChg>
  </pc:docChgLst>
  <pc:docChgLst>
    <pc:chgData name="Caroline Allen" userId="S::caroline@spinnaker.org.uk::14e9ebf0-4cb9-4331-a768-9f49cef5ee0f" providerId="AD" clId="Web-{1DD86E32-B6E6-2B3E-6538-CF75A5582905}"/>
    <pc:docChg chg="modSld">
      <pc:chgData name="Caroline Allen" userId="S::caroline@spinnaker.org.uk::14e9ebf0-4cb9-4331-a768-9f49cef5ee0f" providerId="AD" clId="Web-{1DD86E32-B6E6-2B3E-6538-CF75A5582905}" dt="2024-07-24T12:53:21.872" v="3" actId="1076"/>
      <pc:docMkLst>
        <pc:docMk/>
      </pc:docMkLst>
      <pc:sldChg chg="modSp">
        <pc:chgData name="Caroline Allen" userId="S::caroline@spinnaker.org.uk::14e9ebf0-4cb9-4331-a768-9f49cef5ee0f" providerId="AD" clId="Web-{1DD86E32-B6E6-2B3E-6538-CF75A5582905}" dt="2024-07-24T12:53:21.872" v="3" actId="1076"/>
        <pc:sldMkLst>
          <pc:docMk/>
          <pc:sldMk cId="2638510464" sldId="260"/>
        </pc:sldMkLst>
        <pc:picChg chg="mod">
          <ac:chgData name="Caroline Allen" userId="S::caroline@spinnaker.org.uk::14e9ebf0-4cb9-4331-a768-9f49cef5ee0f" providerId="AD" clId="Web-{1DD86E32-B6E6-2B3E-6538-CF75A5582905}" dt="2024-07-24T12:53:21.872" v="3" actId="1076"/>
          <ac:picMkLst>
            <pc:docMk/>
            <pc:sldMk cId="2638510464" sldId="260"/>
            <ac:picMk id="4" creationId="{30EE057D-EF31-9314-A691-16448D5F4F8A}"/>
          </ac:picMkLst>
        </pc:picChg>
      </pc:sldChg>
      <pc:sldChg chg="modSp">
        <pc:chgData name="Caroline Allen" userId="S::caroline@spinnaker.org.uk::14e9ebf0-4cb9-4331-a768-9f49cef5ee0f" providerId="AD" clId="Web-{1DD86E32-B6E6-2B3E-6538-CF75A5582905}" dt="2024-07-24T12:52:40.339" v="0"/>
        <pc:sldMkLst>
          <pc:docMk/>
          <pc:sldMk cId="1556429505" sldId="262"/>
        </pc:sldMkLst>
        <pc:picChg chg="mod">
          <ac:chgData name="Caroline Allen" userId="S::caroline@spinnaker.org.uk::14e9ebf0-4cb9-4331-a768-9f49cef5ee0f" providerId="AD" clId="Web-{1DD86E32-B6E6-2B3E-6538-CF75A5582905}" dt="2024-07-24T12:52:40.339" v="0"/>
          <ac:picMkLst>
            <pc:docMk/>
            <pc:sldMk cId="1556429505" sldId="262"/>
            <ac:picMk id="2" creationId="{C265D1A2-FADD-A4EF-DD3A-01F75055843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B0FC36-6DAE-124C-B5B3-A8768B3207CE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BEB88-688F-7244-9113-EE91BC18C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36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85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012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099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50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463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95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07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55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920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506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635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372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84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15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528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28CD5-AB8E-564F-BA75-C37F4B8E549B}" type="datetimeFigureOut">
              <a:rPr lang="en-US" smtClean="0"/>
              <a:t>7/24/2024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51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47FD45-63C4-AE7E-B4A4-610F5528B312}"/>
              </a:ext>
            </a:extLst>
          </p:cNvPr>
          <p:cNvSpPr txBox="1"/>
          <p:nvPr/>
        </p:nvSpPr>
        <p:spPr>
          <a:xfrm>
            <a:off x="9326880" y="6488668"/>
            <a:ext cx="286512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chemeClr val="tx1">
                    <a:lumMod val="50000"/>
                  </a:schemeClr>
                </a:solidFill>
              </a:rPr>
              <a:t>Copyright © Spinnaker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F94C21-C2AE-0944-8865-1AB73E8879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8" t="1664" r="8468" b="5593"/>
          <a:stretch/>
        </p:blipFill>
        <p:spPr>
          <a:xfrm>
            <a:off x="10126027" y="5083434"/>
            <a:ext cx="1266825" cy="1263650"/>
          </a:xfrm>
          <a:prstGeom prst="ellipse">
            <a:avLst/>
          </a:prstGeom>
        </p:spPr>
      </p:pic>
      <p:pic>
        <p:nvPicPr>
          <p:cNvPr id="5" name="Picture 4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8B7980A9-D097-A4EC-1FC6-3D981A67D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593" y="205733"/>
            <a:ext cx="6400813" cy="644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75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children standing in a line&#10;&#10;Description automatically generated">
            <a:extLst>
              <a:ext uri="{FF2B5EF4-FFF2-40B4-BE49-F238E27FC236}">
                <a16:creationId xmlns:a16="http://schemas.microsoft.com/office/drawing/2014/main" id="{C265D1A2-FADD-A4EF-DD3A-01F7505584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" r="53"/>
          <a:stretch>
            <a:fillRect/>
          </a:stretch>
        </p:blipFill>
        <p:spPr>
          <a:xfrm>
            <a:off x="3798580" y="658990"/>
            <a:ext cx="7842857" cy="55504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7120" y="2844224"/>
            <a:ext cx="3490784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2000" dirty="0">
                <a:solidFill>
                  <a:srgbClr val="D1DBEF"/>
                </a:solidFill>
                <a:latin typeface="Bradley Hand"/>
              </a:rPr>
              <a:t>BB5</a:t>
            </a:r>
            <a:endParaRPr lang="en-US" sz="2000" dirty="0">
              <a:solidFill>
                <a:srgbClr val="D1DBEF"/>
              </a:solidFill>
              <a:latin typeface="Bradley Hand" pitchFamily="2" charset="77"/>
            </a:endParaRPr>
          </a:p>
          <a:p>
            <a:pPr algn="r"/>
            <a:r>
              <a:rPr lang="en-US" sz="3600" b="1" dirty="0">
                <a:solidFill>
                  <a:srgbClr val="D1DBEF"/>
                </a:solidFill>
                <a:latin typeface="Bradley Hand"/>
              </a:rPr>
              <a:t>Respect</a:t>
            </a:r>
          </a:p>
        </p:txBody>
      </p:sp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443" y="5163951"/>
            <a:ext cx="1442595" cy="14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29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695094" y="517815"/>
            <a:ext cx="3331523" cy="24006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000" b="1">
                <a:solidFill>
                  <a:srgbClr val="D1DBEF"/>
                </a:solidFill>
                <a:latin typeface="Bradley Hand"/>
              </a:rPr>
              <a:t>Intro Object</a:t>
            </a:r>
            <a:endParaRPr lang="en-US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endParaRPr lang="en-US" sz="5000" b="1">
              <a:solidFill>
                <a:srgbClr val="D1DBEF"/>
              </a:solidFill>
              <a:latin typeface="Bradley Hand"/>
            </a:endParaRPr>
          </a:p>
        </p:txBody>
      </p:sp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9443" y="5013860"/>
            <a:ext cx="1442595" cy="1457000"/>
          </a:xfrm>
          <a:prstGeom prst="rect">
            <a:avLst/>
          </a:prstGeom>
        </p:spPr>
      </p:pic>
      <p:pic>
        <p:nvPicPr>
          <p:cNvPr id="2" name="Picture 1" descr="A brown hat with a blue band&#10;&#10;Description automatically generated">
            <a:extLst>
              <a:ext uri="{FF2B5EF4-FFF2-40B4-BE49-F238E27FC236}">
                <a16:creationId xmlns:a16="http://schemas.microsoft.com/office/drawing/2014/main" id="{F48623F1-17B0-181B-97DD-AB5F32279C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7866" y="4484"/>
            <a:ext cx="7140386" cy="709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51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children standing in a line&#10;&#10;Description automatically generated">
            <a:extLst>
              <a:ext uri="{FF2B5EF4-FFF2-40B4-BE49-F238E27FC236}">
                <a16:creationId xmlns:a16="http://schemas.microsoft.com/office/drawing/2014/main" id="{30EE057D-EF31-9314-A691-16448D5F4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128" y="-837651"/>
            <a:ext cx="11589881" cy="823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510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0eaacb-de5c-4348-904a-97360cab9f3d" xsi:nil="true"/>
    <lcf76f155ced4ddcb4097134ff3c332f xmlns="f07020bf-7425-4ed9-8eff-2d2a89cf1ff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DFC570D3439343ACB899822CB0E86E" ma:contentTypeVersion="17" ma:contentTypeDescription="Create a new document." ma:contentTypeScope="" ma:versionID="aa571f509a6113153535bb9b52fff282">
  <xsd:schema xmlns:xsd="http://www.w3.org/2001/XMLSchema" xmlns:xs="http://www.w3.org/2001/XMLSchema" xmlns:p="http://schemas.microsoft.com/office/2006/metadata/properties" xmlns:ns2="f07020bf-7425-4ed9-8eff-2d2a89cf1ff0" xmlns:ns3="d50eaacb-de5c-4348-904a-97360cab9f3d" targetNamespace="http://schemas.microsoft.com/office/2006/metadata/properties" ma:root="true" ma:fieldsID="4bd81b10c68e59538e6a96719e27fd8c" ns2:_="" ns3:_="">
    <xsd:import namespace="f07020bf-7425-4ed9-8eff-2d2a89cf1ff0"/>
    <xsd:import namespace="d50eaacb-de5c-4348-904a-97360cab9f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7020bf-7425-4ed9-8eff-2d2a89cf1f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5b63565-3c00-402e-9489-ad24ca2b85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0eaacb-de5c-4348-904a-97360cab9f3d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b4262f3e-4366-41da-96b2-406e42263fe2}" ma:internalName="TaxCatchAll" ma:showField="CatchAllData" ma:web="d50eaacb-de5c-4348-904a-97360cab9f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62588B-3872-4510-BE3A-466264D06E8D}">
  <ds:schemaRefs>
    <ds:schemaRef ds:uri="http://www.w3.org/XML/1998/namespace"/>
    <ds:schemaRef ds:uri="http://purl.org/dc/terms/"/>
    <ds:schemaRef ds:uri="http://schemas.microsoft.com/office/2006/metadata/properties"/>
    <ds:schemaRef ds:uri="http://purl.org/dc/elements/1.1/"/>
    <ds:schemaRef ds:uri="f07020bf-7425-4ed9-8eff-2d2a89cf1ff0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d50eaacb-de5c-4348-904a-97360cab9f3d"/>
  </ds:schemaRefs>
</ds:datastoreItem>
</file>

<file path=customXml/itemProps2.xml><?xml version="1.0" encoding="utf-8"?>
<ds:datastoreItem xmlns:ds="http://schemas.openxmlformats.org/officeDocument/2006/customXml" ds:itemID="{71A7C42E-77E7-4B38-BF1E-12ECECCBD2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DF62B0-1A12-48F9-8CA4-C2961B27F083}">
  <ds:schemaRefs>
    <ds:schemaRef ds:uri="d50eaacb-de5c-4348-904a-97360cab9f3d"/>
    <ds:schemaRef ds:uri="f07020bf-7425-4ed9-8eff-2d2a89cf1ff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</Words>
  <Application>Microsoft Office PowerPoint</Application>
  <PresentationFormat>Widescreen</PresentationFormat>
  <Paragraphs>8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Harrowing</dc:creator>
  <cp:lastModifiedBy>Caroline Allen</cp:lastModifiedBy>
  <cp:revision>75</cp:revision>
  <dcterms:created xsi:type="dcterms:W3CDTF">2022-07-06T16:20:49Z</dcterms:created>
  <dcterms:modified xsi:type="dcterms:W3CDTF">2024-07-24T12:53:27Z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0x01010032DFC570D3439343ACB899822CB0E86E</vt:lpwstr>
  </property>
  <property fmtid="{D5CDD505-2E9C-101B-9397-08002B2CF9AE}" pid="3" name="MediaServiceImageTags">
    <vt:lpwstr/>
  </property>
</Properties>
</file>