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35796-A34E-5C53-D273-2D0C14C296B8}" v="18" dt="2024-07-23T10:39:45.0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Allen" userId="S::caroline@spinnaker.org.uk::14e9ebf0-4cb9-4331-a768-9f49cef5ee0f" providerId="AD" clId="Web-{E9235796-A34E-5C53-D273-2D0C14C296B8}"/>
    <pc:docChg chg="modSld">
      <pc:chgData name="Caroline Allen" userId="S::caroline@spinnaker.org.uk::14e9ebf0-4cb9-4331-a768-9f49cef5ee0f" providerId="AD" clId="Web-{E9235796-A34E-5C53-D273-2D0C14C296B8}" dt="2024-07-23T10:39:43.473" v="9"/>
      <pc:docMkLst>
        <pc:docMk/>
      </pc:docMkLst>
      <pc:sldChg chg="modSp">
        <pc:chgData name="Caroline Allen" userId="S::caroline@spinnaker.org.uk::14e9ebf0-4cb9-4331-a768-9f49cef5ee0f" providerId="AD" clId="Web-{E9235796-A34E-5C53-D273-2D0C14C296B8}" dt="2024-07-23T10:39:43.473" v="9"/>
        <pc:sldMkLst>
          <pc:docMk/>
          <pc:sldMk cId="2638510464" sldId="260"/>
        </pc:sldMkLst>
        <pc:picChg chg="mod">
          <ac:chgData name="Caroline Allen" userId="S::caroline@spinnaker.org.uk::14e9ebf0-4cb9-4331-a768-9f49cef5ee0f" providerId="AD" clId="Web-{E9235796-A34E-5C53-D273-2D0C14C296B8}" dt="2024-07-23T10:39:43.473" v="9"/>
          <ac:picMkLst>
            <pc:docMk/>
            <pc:sldMk cId="2638510464" sldId="260"/>
            <ac:picMk id="2" creationId="{913209F3-A1AB-6B0A-E7E8-D5DD8701291F}"/>
          </ac:picMkLst>
        </pc:picChg>
      </pc:sldChg>
      <pc:sldChg chg="modSp">
        <pc:chgData name="Caroline Allen" userId="S::caroline@spinnaker.org.uk::14e9ebf0-4cb9-4331-a768-9f49cef5ee0f" providerId="AD" clId="Web-{E9235796-A34E-5C53-D273-2D0C14C296B8}" dt="2024-07-23T10:38:07.688" v="6"/>
        <pc:sldMkLst>
          <pc:docMk/>
          <pc:sldMk cId="1556429505" sldId="262"/>
        </pc:sldMkLst>
        <pc:spChg chg="mod">
          <ac:chgData name="Caroline Allen" userId="S::caroline@spinnaker.org.uk::14e9ebf0-4cb9-4331-a768-9f49cef5ee0f" providerId="AD" clId="Web-{E9235796-A34E-5C53-D273-2D0C14C296B8}" dt="2024-07-23T10:31:33.643" v="5" actId="20577"/>
          <ac:spMkLst>
            <pc:docMk/>
            <pc:sldMk cId="1556429505" sldId="262"/>
            <ac:spMk id="4" creationId="{BFA68778-F424-9B84-99EC-FE19AEA03CB4}"/>
          </ac:spMkLst>
        </pc:spChg>
        <pc:picChg chg="mod">
          <ac:chgData name="Caroline Allen" userId="S::caroline@spinnaker.org.uk::14e9ebf0-4cb9-4331-a768-9f49cef5ee0f" providerId="AD" clId="Web-{E9235796-A34E-5C53-D273-2D0C14C296B8}" dt="2024-07-23T10:38:07.688" v="6"/>
          <ac:picMkLst>
            <pc:docMk/>
            <pc:sldMk cId="1556429505" sldId="262"/>
            <ac:picMk id="5" creationId="{F8D9DF98-A9DC-BEE8-6521-C98161E95962}"/>
          </ac:picMkLst>
        </pc:picChg>
      </pc:sldChg>
      <pc:sldChg chg="modSp">
        <pc:chgData name="Caroline Allen" userId="S::caroline@spinnaker.org.uk::14e9ebf0-4cb9-4331-a768-9f49cef5ee0f" providerId="AD" clId="Web-{E9235796-A34E-5C53-D273-2D0C14C296B8}" dt="2024-07-23T10:39:20.176" v="8" actId="1076"/>
        <pc:sldMkLst>
          <pc:docMk/>
          <pc:sldMk cId="2135151465" sldId="263"/>
        </pc:sldMkLst>
        <pc:picChg chg="mod">
          <ac:chgData name="Caroline Allen" userId="S::caroline@spinnaker.org.uk::14e9ebf0-4cb9-4331-a768-9f49cef5ee0f" providerId="AD" clId="Web-{E9235796-A34E-5C53-D273-2D0C14C296B8}" dt="2024-07-23T10:39:20.176" v="8" actId="1076"/>
          <ac:picMkLst>
            <pc:docMk/>
            <pc:sldMk cId="2135151465" sldId="263"/>
            <ac:picMk id="7" creationId="{79EA9DB5-3BED-C00D-FCE0-0CCE397D665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120" y="2844224"/>
            <a:ext cx="349078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BB6</a:t>
            </a:r>
            <a:endParaRPr lang="en-US" sz="2000" dirty="0">
              <a:solidFill>
                <a:srgbClr val="D1DBEF"/>
              </a:solidFill>
              <a:latin typeface="Bradley Hand" pitchFamily="2" charset="77"/>
            </a:endParaRPr>
          </a:p>
          <a:p>
            <a:pPr algn="r"/>
            <a:r>
              <a:rPr lang="en-US" sz="3600" b="1" dirty="0">
                <a:solidFill>
                  <a:srgbClr val="D1DBEF"/>
                </a:solidFill>
                <a:latin typeface="Bradley Hand"/>
              </a:rPr>
              <a:t>Compassion</a:t>
            </a:r>
            <a:endParaRPr lang="en-US" sz="5000" b="1" dirty="0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5" name="Picture 4" descr="A cartoon of a child holding a bird&#10;&#10;Description automatically generated">
            <a:extLst>
              <a:ext uri="{FF2B5EF4-FFF2-40B4-BE49-F238E27FC236}">
                <a16:creationId xmlns:a16="http://schemas.microsoft.com/office/drawing/2014/main" id="{F8D9DF98-A9DC-BEE8-6521-C98161E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" r="13"/>
          <a:stretch>
            <a:fillRect/>
          </a:stretch>
        </p:blipFill>
        <p:spPr>
          <a:xfrm>
            <a:off x="3514837" y="619381"/>
            <a:ext cx="7944348" cy="561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white plaid scarf&#10;&#10;Description automatically generated">
            <a:extLst>
              <a:ext uri="{FF2B5EF4-FFF2-40B4-BE49-F238E27FC236}">
                <a16:creationId xmlns:a16="http://schemas.microsoft.com/office/drawing/2014/main" id="{79EA9DB5-3BED-C00D-FCE0-0CCE397D6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6" b="1316"/>
          <a:stretch/>
        </p:blipFill>
        <p:spPr>
          <a:xfrm>
            <a:off x="2873617" y="297482"/>
            <a:ext cx="6435024" cy="62656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</a:rPr>
              <a:t>Intro Object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child holding a bird&#10;&#10;Description automatically generated">
            <a:extLst>
              <a:ext uri="{FF2B5EF4-FFF2-40B4-BE49-F238E27FC236}">
                <a16:creationId xmlns:a16="http://schemas.microsoft.com/office/drawing/2014/main" id="{913209F3-A1AB-6B0A-E7E8-D5DD870129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" r="13"/>
          <a:stretch>
            <a:fillRect/>
          </a:stretch>
        </p:blipFill>
        <p:spPr>
          <a:xfrm>
            <a:off x="0" y="-908824"/>
            <a:ext cx="12265430" cy="8675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DF62B0-1A12-48F9-8CA4-C2961B27F083}">
  <ds:schemaRefs>
    <ds:schemaRef ds:uri="d50eaacb-de5c-4348-904a-97360cab9f3d"/>
    <ds:schemaRef ds:uri="f07020bf-7425-4ed9-8eff-2d2a89cf1f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062588B-3872-4510-BE3A-466264D06E8D}">
  <ds:schemaRefs>
    <ds:schemaRef ds:uri="d50eaacb-de5c-4348-904a-97360cab9f3d"/>
    <ds:schemaRef ds:uri="f07020bf-7425-4ed9-8eff-2d2a89cf1ff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13</cp:revision>
  <dcterms:created xsi:type="dcterms:W3CDTF">2022-07-06T16:20:49Z</dcterms:created>
  <dcterms:modified xsi:type="dcterms:W3CDTF">2024-07-23T10:39:54Z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