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9"/>
  </p:notesMasterIdLst>
  <p:sldIdLst>
    <p:sldId id="259" r:id="rId5"/>
    <p:sldId id="262" r:id="rId6"/>
    <p:sldId id="263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BEF"/>
    <a:srgbClr val="FCEB5A"/>
    <a:srgbClr val="00B0EF"/>
    <a:srgbClr val="F69035"/>
    <a:srgbClr val="414296"/>
    <a:srgbClr val="883C93"/>
    <a:srgbClr val="00A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826900-5334-3E4A-9BA5-E24FAE186F70}" v="2" dt="2026-09-02T15:38:06.8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e Harrowing" userId="78a72a1b-1d04-47fd-9fd6-b662555920db" providerId="ADAL" clId="{8936F069-DF6B-510B-AD3D-804370972162}"/>
    <pc:docChg chg="custSel modSld">
      <pc:chgData name="Mike Harrowing" userId="78a72a1b-1d04-47fd-9fd6-b662555920db" providerId="ADAL" clId="{8936F069-DF6B-510B-AD3D-804370972162}" dt="2026-09-02T15:38:38.844" v="42" actId="20577"/>
      <pc:docMkLst>
        <pc:docMk/>
      </pc:docMkLst>
      <pc:sldChg chg="modSp mod">
        <pc:chgData name="Mike Harrowing" userId="78a72a1b-1d04-47fd-9fd6-b662555920db" providerId="ADAL" clId="{8936F069-DF6B-510B-AD3D-804370972162}" dt="2026-09-02T15:33:01.786" v="1" actId="20577"/>
        <pc:sldMkLst>
          <pc:docMk/>
          <pc:sldMk cId="1648275369" sldId="259"/>
        </pc:sldMkLst>
        <pc:spChg chg="mod">
          <ac:chgData name="Mike Harrowing" userId="78a72a1b-1d04-47fd-9fd6-b662555920db" providerId="ADAL" clId="{8936F069-DF6B-510B-AD3D-804370972162}" dt="2026-09-02T15:33:01.786" v="1" actId="20577"/>
          <ac:spMkLst>
            <pc:docMk/>
            <pc:sldMk cId="1648275369" sldId="259"/>
            <ac:spMk id="2" creationId="{BC47FD45-63C4-AE7E-B4A4-610F5528B312}"/>
          </ac:spMkLst>
        </pc:spChg>
      </pc:sldChg>
      <pc:sldChg chg="modSp mod">
        <pc:chgData name="Mike Harrowing" userId="78a72a1b-1d04-47fd-9fd6-b662555920db" providerId="ADAL" clId="{8936F069-DF6B-510B-AD3D-804370972162}" dt="2026-09-02T15:38:21.642" v="41" actId="1076"/>
        <pc:sldMkLst>
          <pc:docMk/>
          <pc:sldMk cId="2638510464" sldId="260"/>
        </pc:sldMkLst>
        <pc:picChg chg="mod">
          <ac:chgData name="Mike Harrowing" userId="78a72a1b-1d04-47fd-9fd6-b662555920db" providerId="ADAL" clId="{8936F069-DF6B-510B-AD3D-804370972162}" dt="2026-09-02T15:38:21.642" v="41" actId="1076"/>
          <ac:picMkLst>
            <pc:docMk/>
            <pc:sldMk cId="2638510464" sldId="260"/>
            <ac:picMk id="2" creationId="{913209F3-A1AB-6B0A-E7E8-D5DD8701291F}"/>
          </ac:picMkLst>
        </pc:picChg>
      </pc:sldChg>
      <pc:sldChg chg="addSp delSp modSp mod">
        <pc:chgData name="Mike Harrowing" userId="78a72a1b-1d04-47fd-9fd6-b662555920db" providerId="ADAL" clId="{8936F069-DF6B-510B-AD3D-804370972162}" dt="2026-09-02T15:34:57.692" v="20" actId="20577"/>
        <pc:sldMkLst>
          <pc:docMk/>
          <pc:sldMk cId="1556429505" sldId="262"/>
        </pc:sldMkLst>
        <pc:spChg chg="mod">
          <ac:chgData name="Mike Harrowing" userId="78a72a1b-1d04-47fd-9fd6-b662555920db" providerId="ADAL" clId="{8936F069-DF6B-510B-AD3D-804370972162}" dt="2026-09-02T15:34:57.692" v="20" actId="20577"/>
          <ac:spMkLst>
            <pc:docMk/>
            <pc:sldMk cId="1556429505" sldId="262"/>
            <ac:spMk id="4" creationId="{BFA68778-F424-9B84-99EC-FE19AEA03CB4}"/>
          </ac:spMkLst>
        </pc:spChg>
        <pc:picChg chg="mod">
          <ac:chgData name="Mike Harrowing" userId="78a72a1b-1d04-47fd-9fd6-b662555920db" providerId="ADAL" clId="{8936F069-DF6B-510B-AD3D-804370972162}" dt="2026-09-02T15:34:45.124" v="5" actId="14826"/>
          <ac:picMkLst>
            <pc:docMk/>
            <pc:sldMk cId="1556429505" sldId="262"/>
            <ac:picMk id="5" creationId="{F8D9DF98-A9DC-BEE8-6521-C98161E95962}"/>
          </ac:picMkLst>
        </pc:picChg>
        <pc:picChg chg="add del mod">
          <ac:chgData name="Mike Harrowing" userId="78a72a1b-1d04-47fd-9fd6-b662555920db" providerId="ADAL" clId="{8936F069-DF6B-510B-AD3D-804370972162}" dt="2026-09-02T15:34:28.169" v="4" actId="478"/>
          <ac:picMkLst>
            <pc:docMk/>
            <pc:sldMk cId="1556429505" sldId="262"/>
            <ac:picMk id="6" creationId="{DA6D9C4A-F3DC-B56C-8DBE-0E3E141CA449}"/>
          </ac:picMkLst>
        </pc:picChg>
      </pc:sldChg>
      <pc:sldChg chg="addSp delSp modSp mod">
        <pc:chgData name="Mike Harrowing" userId="78a72a1b-1d04-47fd-9fd6-b662555920db" providerId="ADAL" clId="{8936F069-DF6B-510B-AD3D-804370972162}" dt="2026-09-02T15:38:38.844" v="42" actId="20577"/>
        <pc:sldMkLst>
          <pc:docMk/>
          <pc:sldMk cId="2135151465" sldId="263"/>
        </pc:sldMkLst>
        <pc:spChg chg="mod">
          <ac:chgData name="Mike Harrowing" userId="78a72a1b-1d04-47fd-9fd6-b662555920db" providerId="ADAL" clId="{8936F069-DF6B-510B-AD3D-804370972162}" dt="2026-09-02T15:38:38.844" v="42" actId="20577"/>
          <ac:spMkLst>
            <pc:docMk/>
            <pc:sldMk cId="2135151465" sldId="263"/>
            <ac:spMk id="4" creationId="{BFA68778-F424-9B84-99EC-FE19AEA03CB4}"/>
          </ac:spMkLst>
        </pc:spChg>
        <pc:picChg chg="del">
          <ac:chgData name="Mike Harrowing" userId="78a72a1b-1d04-47fd-9fd6-b662555920db" providerId="ADAL" clId="{8936F069-DF6B-510B-AD3D-804370972162}" dt="2026-09-02T15:37:37.130" v="34" actId="478"/>
          <ac:picMkLst>
            <pc:docMk/>
            <pc:sldMk cId="2135151465" sldId="263"/>
            <ac:picMk id="2" creationId="{FCDFD6C3-1932-D5A9-F035-DBB5A44EEFAF}"/>
          </ac:picMkLst>
        </pc:picChg>
        <pc:picChg chg="add mod">
          <ac:chgData name="Mike Harrowing" userId="78a72a1b-1d04-47fd-9fd6-b662555920db" providerId="ADAL" clId="{8936F069-DF6B-510B-AD3D-804370972162}" dt="2026-09-02T15:37:46.793" v="38" actId="1076"/>
          <ac:picMkLst>
            <pc:docMk/>
            <pc:sldMk cId="2135151465" sldId="263"/>
            <ac:picMk id="6" creationId="{B89FC74B-2AF8-6A38-8E92-20E8560A889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0FC36-6DAE-124C-B5B3-A8768B3207CE}" type="datetimeFigureOut">
              <a:rPr lang="en-US" smtClean="0"/>
              <a:t>9/2/26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BEB88-688F-7244-9113-EE91BC18C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36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85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012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99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50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63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95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07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55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920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506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9/2/26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635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9/2/26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372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9/2/26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84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15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28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28CD5-AB8E-564F-BA75-C37F4B8E549B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51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47FD45-63C4-AE7E-B4A4-610F5528B312}"/>
              </a:ext>
            </a:extLst>
          </p:cNvPr>
          <p:cNvSpPr txBox="1"/>
          <p:nvPr/>
        </p:nvSpPr>
        <p:spPr>
          <a:xfrm>
            <a:off x="9326880" y="6488668"/>
            <a:ext cx="286512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Copyright © Spinnaker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F94C21-C2AE-0944-8865-1AB73E8879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8" t="1664" r="8468" b="5593"/>
          <a:stretch/>
        </p:blipFill>
        <p:spPr>
          <a:xfrm>
            <a:off x="10126027" y="5083434"/>
            <a:ext cx="1266825" cy="1263650"/>
          </a:xfrm>
          <a:prstGeom prst="ellipse">
            <a:avLst/>
          </a:prstGeom>
        </p:spPr>
      </p:pic>
      <p:pic>
        <p:nvPicPr>
          <p:cNvPr id="5" name="Picture 4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8B7980A9-D097-A4EC-1FC6-3D981A67D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593" y="205733"/>
            <a:ext cx="6400813" cy="644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75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-65948" y="2844224"/>
            <a:ext cx="3490784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2000" dirty="0">
                <a:solidFill>
                  <a:srgbClr val="D1DBEF"/>
                </a:solidFill>
                <a:latin typeface="Bradley Hand"/>
              </a:rPr>
              <a:t>BB00</a:t>
            </a:r>
          </a:p>
          <a:p>
            <a:pPr algn="r"/>
            <a:r>
              <a:rPr lang="en-US" sz="3600" b="1" dirty="0">
                <a:solidFill>
                  <a:srgbClr val="D1DBEF"/>
                </a:solidFill>
                <a:latin typeface="Bradley Hand"/>
              </a:rPr>
              <a:t>Grace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D9DF98-A9DC-BEE8-6521-C98161E959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" r="43"/>
          <a:stretch/>
        </p:blipFill>
        <p:spPr>
          <a:xfrm>
            <a:off x="3514837" y="619381"/>
            <a:ext cx="7944348" cy="56192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443" y="5163951"/>
            <a:ext cx="1442595" cy="14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29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705727" y="517815"/>
            <a:ext cx="3331523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000" b="1" dirty="0">
                <a:solidFill>
                  <a:srgbClr val="D1DBEF"/>
                </a:solidFill>
                <a:latin typeface="Bradley Hand"/>
              </a:rPr>
              <a:t>Intro</a:t>
            </a:r>
          </a:p>
        </p:txBody>
      </p:sp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9443" y="5013860"/>
            <a:ext cx="1442595" cy="1457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9FC74B-2AF8-6A38-8E92-20E8560A8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9870" y="-400515"/>
            <a:ext cx="5412259" cy="765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5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3209F3-A1AB-6B0A-E7E8-D5DD870129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" r="8"/>
          <a:stretch/>
        </p:blipFill>
        <p:spPr>
          <a:xfrm>
            <a:off x="1236893" y="-11127"/>
            <a:ext cx="9718214" cy="68691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38510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A486122664F941A7762A8D088AF076" ma:contentTypeVersion="13" ma:contentTypeDescription="Create a new document." ma:contentTypeScope="" ma:versionID="a85ea20457e4b3c6b474fbf5de7e3369">
  <xsd:schema xmlns:xsd="http://www.w3.org/2001/XMLSchema" xmlns:xs="http://www.w3.org/2001/XMLSchema" xmlns:p="http://schemas.microsoft.com/office/2006/metadata/properties" xmlns:ns2="6e92812a-8a6e-4082-9e99-7eeccee78c0b" xmlns:ns3="ad8d60be-1d7e-4587-9eef-f421211e8c8c" targetNamespace="http://schemas.microsoft.com/office/2006/metadata/properties" ma:root="true" ma:fieldsID="4e3d0aa9ca93124a4b371d465ce7eb89" ns2:_="" ns3:_="">
    <xsd:import namespace="6e92812a-8a6e-4082-9e99-7eeccee78c0b"/>
    <xsd:import namespace="ad8d60be-1d7e-4587-9eef-f421211e8c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92812a-8a6e-4082-9e99-7eeccee78c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bddaf997-547e-498f-8837-d6aa206151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8d60be-1d7e-4587-9eef-f421211e8c8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b103bde9-5c5e-4529-a0c9-2642b8a26bf5}" ma:internalName="TaxCatchAll" ma:showField="CatchAllData" ma:web="ad8d60be-1d7e-4587-9eef-f421211e8c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d8d60be-1d7e-4587-9eef-f421211e8c8c" xsi:nil="true"/>
    <lcf76f155ced4ddcb4097134ff3c332f xmlns="6e92812a-8a6e-4082-9e99-7eeccee78c0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8D006C-919B-4A9E-8B8E-EC52894736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e92812a-8a6e-4082-9e99-7eeccee78c0b"/>
    <ds:schemaRef ds:uri="ad8d60be-1d7e-4587-9eef-f421211e8c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62588B-3872-4510-BE3A-466264D06E8D}">
  <ds:schemaRefs>
    <ds:schemaRef ds:uri="ad8d60be-1d7e-4587-9eef-f421211e8c8c"/>
    <ds:schemaRef ds:uri="http://schemas.microsoft.com/office/2006/documentManagement/types"/>
    <ds:schemaRef ds:uri="http://purl.org/dc/dcmitype/"/>
    <ds:schemaRef ds:uri="http://purl.org/dc/elements/1.1/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6e92812a-8a6e-4082-9e99-7eeccee78c0b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1A7C42E-77E7-4B38-BF1E-12ECECCBD2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11</Words>
  <Application>Microsoft Macintosh PowerPoint</Application>
  <PresentationFormat>Widescreen</PresentationFormat>
  <Paragraphs>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Bradley Hand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Harrowing</dc:creator>
  <cp:lastModifiedBy>Antonia Harrowing</cp:lastModifiedBy>
  <cp:revision>151</cp:revision>
  <dcterms:created xsi:type="dcterms:W3CDTF">2022-07-06T16:20:49Z</dcterms:created>
  <dcterms:modified xsi:type="dcterms:W3CDTF">2026-09-02T15:38:48Z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0x0101002BA486122664F941A7762A8D088AF076</vt:lpwstr>
  </property>
  <property fmtid="{D5CDD505-2E9C-101B-9397-08002B2CF9AE}" pid="3" name="MediaServiceImageTags">
    <vt:lpwstr/>
  </property>
</Properties>
</file>