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73" r:id="rId3"/>
    <p:sldId id="267" r:id="rId4"/>
    <p:sldId id="270" r:id="rId5"/>
    <p:sldId id="271" r:id="rId6"/>
    <p:sldId id="258" r:id="rId7"/>
    <p:sldId id="264" r:id="rId8"/>
    <p:sldId id="266" r:id="rId9"/>
    <p:sldId id="269" r:id="rId10"/>
    <p:sldId id="268" r:id="rId11"/>
    <p:sldId id="272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5" autoAdjust="0"/>
    <p:restoredTop sz="94600" autoAdjust="0"/>
  </p:normalViewPr>
  <p:slideViewPr>
    <p:cSldViewPr>
      <p:cViewPr varScale="1">
        <p:scale>
          <a:sx n="50" d="100"/>
          <a:sy n="50" d="100"/>
        </p:scale>
        <p:origin x="-126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00741-4AFD-441B-AFA2-2295DC3981A9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DBF9-E9DC-431B-9D27-978C29937E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264318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Black" pitchFamily="34" charset="0"/>
              </a:rPr>
              <a:t>Bible Reflections</a:t>
            </a:r>
          </a:p>
          <a:p>
            <a:r>
              <a:rPr lang="en-GB" sz="2400" dirty="0" smtClean="0">
                <a:latin typeface="Arial Black" pitchFamily="34" charset="0"/>
              </a:rPr>
              <a:t>Part 2</a:t>
            </a:r>
            <a:endParaRPr lang="en-GB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Earn money and ‘write a cheque’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Get ‘down and dirty’ face to face with need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Be a forward and ‘out of box thinker’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Change the level of need eg tackling poor mental health, creating employment.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Becoming a champion for change – politically, judicially, economically.</a:t>
            </a:r>
            <a:endParaRPr lang="en-GB" sz="3200" dirty="0" smtClean="0"/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Mar 6:37 But he answered, "You give them something to eat.”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GB" sz="3200" dirty="0" smtClean="0"/>
              <a:t>  Jesus isn’t taunting us with</a:t>
            </a:r>
          </a:p>
          <a:p>
            <a:pPr algn="just"/>
            <a:r>
              <a:rPr lang="en-GB" sz="3200" dirty="0" smtClean="0"/>
              <a:t>     the impossible.</a:t>
            </a:r>
          </a:p>
          <a:p>
            <a:pPr algn="just"/>
            <a:r>
              <a:rPr lang="en-GB" sz="3200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GB" sz="3200" dirty="0" smtClean="0"/>
              <a:t>   Jesus brings truth to us so</a:t>
            </a:r>
          </a:p>
          <a:p>
            <a:pPr algn="just"/>
            <a:r>
              <a:rPr lang="en-GB" sz="3200" dirty="0" smtClean="0"/>
              <a:t>     we can take practical</a:t>
            </a:r>
          </a:p>
          <a:p>
            <a:pPr algn="just"/>
            <a:r>
              <a:rPr lang="en-GB" sz="3200" dirty="0" smtClean="0"/>
              <a:t>     action.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Jesus is working with us:</a:t>
            </a:r>
          </a:p>
          <a:p>
            <a:pPr lvl="0"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Growing our faith as we</a:t>
            </a:r>
          </a:p>
          <a:p>
            <a:pPr lvl="0"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understand and experience</a:t>
            </a:r>
          </a:p>
          <a:p>
            <a:pPr lvl="0"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who we are as children of</a:t>
            </a:r>
          </a:p>
          <a:p>
            <a:pPr lvl="0"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God</a:t>
            </a:r>
          </a:p>
          <a:p>
            <a:pPr lvl="0"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Helping us understand and</a:t>
            </a:r>
          </a:p>
          <a:p>
            <a:pPr lvl="0"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to use the power we have</a:t>
            </a:r>
          </a:p>
          <a:p>
            <a:pPr lvl="0"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access to as his followers. 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For Reflection and Discussion</a:t>
            </a:r>
          </a:p>
          <a:p>
            <a:pPr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What wrong “belief” is holding me back from:-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a) trusting God?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b) stepping out in the desires of my  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heart that God has put there?</a:t>
            </a:r>
          </a:p>
          <a:p>
            <a:pPr lvl="0" algn="l">
              <a:spcBef>
                <a:spcPts val="0"/>
              </a:spcBef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Which ‘spoke of the wheel’ needs my attention next: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Relationship to: God?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                    self?  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                    others?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2800" smtClean="0">
                <a:latin typeface="Arial" pitchFamily="34" charset="0"/>
                <a:cs typeface="Arial" pitchFamily="34" charset="0"/>
              </a:rPr>
              <a:t>the world?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Mar 6:37 But he answered, "You give them something to eat.”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Not only a challenge,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not only a command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	but a PROMISE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A promise because Jesus knew who the disciples truly were in God’s eyes.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264318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Black" pitchFamily="34" charset="0"/>
              </a:rPr>
              <a:t>Bible Reflections</a:t>
            </a:r>
          </a:p>
          <a:p>
            <a:r>
              <a:rPr lang="en-GB" sz="2400" dirty="0" smtClean="0">
                <a:latin typeface="Arial Black" pitchFamily="34" charset="0"/>
              </a:rPr>
              <a:t>Part 2</a:t>
            </a:r>
            <a:endParaRPr lang="en-GB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Mar 6:37 But he answered, "You give them something to eat.”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The disciples were: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Trained up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Mar 6:37 But he answered, "You give them something to eat.”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The disciples were: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Trained up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          Transformed within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           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Mar 6:37 But he answered, "You give them something to eat.”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The disciples were: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	Trained up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          Transformed within</a:t>
            </a:r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            Thrust out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Right perspective of ourselves.</a:t>
            </a:r>
          </a:p>
          <a:p>
            <a:pPr algn="l"/>
            <a:endParaRPr lang="en-GB" sz="3200" dirty="0" smtClean="0"/>
          </a:p>
          <a:p>
            <a:pPr algn="l"/>
            <a:endParaRPr lang="en-GB" sz="3200" dirty="0" smtClean="0"/>
          </a:p>
          <a:p>
            <a:pPr algn="l"/>
            <a:endParaRPr lang="en-GB" sz="3200" dirty="0" smtClean="0"/>
          </a:p>
          <a:p>
            <a:pPr algn="l"/>
            <a:r>
              <a:rPr lang="en-GB" sz="3200" dirty="0" smtClean="0"/>
              <a:t>  Spirit</a:t>
            </a:r>
          </a:p>
          <a:p>
            <a:pPr algn="l"/>
            <a:endParaRPr lang="en-GB" sz="3200" dirty="0" smtClean="0"/>
          </a:p>
          <a:p>
            <a:pPr algn="l"/>
            <a:r>
              <a:rPr lang="en-GB" sz="3200" dirty="0" smtClean="0"/>
              <a:t>  Soul – mind, will, emotions</a:t>
            </a:r>
          </a:p>
          <a:p>
            <a:pPr algn="l"/>
            <a:endParaRPr lang="en-GB" sz="3200" dirty="0" smtClean="0"/>
          </a:p>
          <a:p>
            <a:pPr algn="l"/>
            <a:r>
              <a:rPr lang="en-GB" sz="3200" dirty="0" smtClean="0"/>
              <a:t>  Body</a:t>
            </a:r>
          </a:p>
          <a:p>
            <a:pPr algn="l">
              <a:spcBef>
                <a:spcPts val="0"/>
              </a:spcBef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pic>
        <p:nvPicPr>
          <p:cNvPr id="6" name="Picture 5" descr="Stick-fig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071810"/>
            <a:ext cx="1234971" cy="2461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sp>
        <p:nvSpPr>
          <p:cNvPr id="4" name="Donut 3"/>
          <p:cNvSpPr/>
          <p:nvPr/>
        </p:nvSpPr>
        <p:spPr>
          <a:xfrm>
            <a:off x="3786182" y="2071678"/>
            <a:ext cx="4286280" cy="4214842"/>
          </a:xfrm>
          <a:prstGeom prst="donut">
            <a:avLst>
              <a:gd name="adj" fmla="val 1023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5500694" y="3714752"/>
            <a:ext cx="914400" cy="914400"/>
          </a:xfrm>
          <a:prstGeom prst="donu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144298" y="3142454"/>
            <a:ext cx="128588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536413" y="3107529"/>
            <a:ext cx="1214446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178429" y="5250669"/>
            <a:ext cx="1215240" cy="7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500694" y="5214950"/>
            <a:ext cx="1286678" cy="7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29388" y="4071942"/>
            <a:ext cx="1214446" cy="1651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57950" y="4357694"/>
            <a:ext cx="128588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4214810" y="4071942"/>
            <a:ext cx="135732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4286248" y="4429132"/>
            <a:ext cx="128588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00694" y="3929066"/>
            <a:ext cx="9286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14942" y="142873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GOD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5400000">
            <a:off x="2543076" y="3886288"/>
            <a:ext cx="1661993" cy="461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SELF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7359070" y="4142392"/>
            <a:ext cx="2031325" cy="46166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WORLD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14942" y="6396335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OTHERS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5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71802" y="357166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Right Perspective on Self and Relationships</a:t>
            </a:r>
            <a:endParaRPr lang="en-GB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Rom 12:3 Do not think of yourselves more highly than you ought but rather think of yourself with sober judgement, in accordance with the measure of faith God has given you.</a:t>
            </a:r>
            <a:endParaRPr lang="en-GB" sz="3200" dirty="0" smtClean="0"/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285728"/>
            <a:ext cx="6000792" cy="6286544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Rom 12:3 Do not think of yourselves more highly than you ought but rather think of yourself with sober judgement, in accordance with the measure of faith God has given you.</a:t>
            </a:r>
          </a:p>
          <a:p>
            <a:pPr algn="just"/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dirty="0" smtClean="0">
                <a:latin typeface="Arial" pitchFamily="34" charset="0"/>
                <a:cs typeface="Arial" pitchFamily="34" charset="0"/>
              </a:rPr>
              <a:t>John 14:12-14 I tell you the truth, anyone who has faith in me will do what I have been doing. They will do even greater things than these 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becaause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I go to the Father And I will do whatever you ask in my name, so that the Son may bring glory to the Father. You may ask me for anything in my Name and I will do it.</a:t>
            </a:r>
            <a:endParaRPr lang="en-GB" sz="2800" dirty="0" smtClean="0"/>
          </a:p>
          <a:p>
            <a:pPr algn="just"/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1042</TotalTime>
  <Words>453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</cp:lastModifiedBy>
  <cp:revision>27</cp:revision>
  <dcterms:created xsi:type="dcterms:W3CDTF">2022-10-10T16:06:09Z</dcterms:created>
  <dcterms:modified xsi:type="dcterms:W3CDTF">2022-11-17T18:20:48Z</dcterms:modified>
</cp:coreProperties>
</file>