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sldIdLst>
    <p:sldId id="434" r:id="rId2"/>
    <p:sldId id="1100" r:id="rId3"/>
    <p:sldId id="1104" r:id="rId4"/>
    <p:sldId id="1112" r:id="rId5"/>
    <p:sldId id="1141" r:id="rId6"/>
    <p:sldId id="1108" r:id="rId7"/>
    <p:sldId id="1113" r:id="rId8"/>
    <p:sldId id="1114" r:id="rId9"/>
    <p:sldId id="1110" r:id="rId10"/>
    <p:sldId id="1111" r:id="rId11"/>
    <p:sldId id="264" r:id="rId12"/>
    <p:sldId id="1175" r:id="rId13"/>
    <p:sldId id="1140" r:id="rId14"/>
    <p:sldId id="554" r:id="rId15"/>
  </p:sldIdLst>
  <p:sldSz cx="9144000" cy="6858000" type="screen4x3"/>
  <p:notesSz cx="6735763" cy="9869488"/>
  <p:defaultTextStyle>
    <a:defPPr>
      <a:defRPr lang="en-GB"/>
    </a:defPPr>
    <a:lvl1pPr algn="l" rtl="0" eaLnBrk="0" fontAlgn="base" hangingPunct="0">
      <a:spcBef>
        <a:spcPct val="0"/>
      </a:spcBef>
      <a:spcAft>
        <a:spcPct val="0"/>
      </a:spcAft>
      <a:defRPr sz="1400" b="1" kern="1200">
        <a:solidFill>
          <a:srgbClr val="CC3300"/>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b="1" kern="1200">
        <a:solidFill>
          <a:srgbClr val="CC3300"/>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b="1" kern="1200">
        <a:solidFill>
          <a:srgbClr val="CC3300"/>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b="1" kern="1200">
        <a:solidFill>
          <a:srgbClr val="CC3300"/>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b="1" kern="1200">
        <a:solidFill>
          <a:srgbClr val="CC3300"/>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b="1" kern="1200">
        <a:solidFill>
          <a:srgbClr val="CC3300"/>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b="1" kern="1200">
        <a:solidFill>
          <a:srgbClr val="CC3300"/>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b="1" kern="1200">
        <a:solidFill>
          <a:srgbClr val="CC3300"/>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b="1" kern="1200">
        <a:solidFill>
          <a:srgbClr val="CC330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soya Evora, Brianna" initials="LE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99CCFF"/>
    <a:srgbClr val="FFCC99"/>
    <a:srgbClr val="FF9966"/>
    <a:srgbClr val="CC3300"/>
    <a:srgbClr val="FF0000"/>
    <a:srgbClr val="C0C0C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5" d="100"/>
          <a:sy n="105" d="100"/>
        </p:scale>
        <p:origin x="1794"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Arial" charset="0"/>
              </a:defRPr>
            </a:lvl1pPr>
          </a:lstStyle>
          <a:p>
            <a:pPr>
              <a:defRPr/>
            </a:pPr>
            <a:endParaRPr lang="en-GB"/>
          </a:p>
        </p:txBody>
      </p:sp>
      <p:sp>
        <p:nvSpPr>
          <p:cNvPr id="1433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cs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42"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cs typeface="Arial" charset="0"/>
              </a:defRPr>
            </a:lvl1pPr>
          </a:lstStyle>
          <a:p>
            <a:pPr>
              <a:defRPr/>
            </a:pPr>
            <a:endParaRPr lang="en-GB"/>
          </a:p>
        </p:txBody>
      </p:sp>
      <p:sp>
        <p:nvSpPr>
          <p:cNvPr id="14343"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C5BC8F9C-BEE7-448C-9DDE-6E0502DB5A7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7394E3-631F-42C1-A306-DC5F0D2C566F}" type="slidenum">
              <a:rPr lang="en-GB" altLang="en-US" smtClean="0"/>
              <a:pPr>
                <a:spcBef>
                  <a:spcPct val="0"/>
                </a:spcBef>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3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9698" name="Rectangle 2"/>
          <p:cNvSpPr>
            <a:spLocks noGrp="1" noChangeArrowheads="1"/>
          </p:cNvSpPr>
          <p:nvPr>
            <p:ph type="ctrTitle"/>
          </p:nvPr>
        </p:nvSpPr>
        <p:spPr>
          <a:xfrm>
            <a:off x="468313" y="2130425"/>
            <a:ext cx="7989887" cy="1470025"/>
          </a:xfrm>
        </p:spPr>
        <p:txBody>
          <a:bodyPr anchor="ctr"/>
          <a:lstStyle>
            <a:lvl1pPr>
              <a:defRPr sz="2800">
                <a:solidFill>
                  <a:schemeClr val="folHlink"/>
                </a:solidFill>
              </a:defRPr>
            </a:lvl1pPr>
          </a:lstStyle>
          <a:p>
            <a:r>
              <a:rPr lang="en-US"/>
              <a:t>Click to edit Master title style</a:t>
            </a:r>
            <a:endParaRPr lang="en-GB"/>
          </a:p>
        </p:txBody>
      </p:sp>
      <p:sp>
        <p:nvSpPr>
          <p:cNvPr id="29699" name="Rectangle 3"/>
          <p:cNvSpPr>
            <a:spLocks noGrp="1" noChangeArrowheads="1"/>
          </p:cNvSpPr>
          <p:nvPr>
            <p:ph type="subTitle" idx="1"/>
          </p:nvPr>
        </p:nvSpPr>
        <p:spPr>
          <a:xfrm>
            <a:off x="0" y="3886200"/>
            <a:ext cx="9144000" cy="1414463"/>
          </a:xfrm>
          <a:solidFill>
            <a:schemeClr val="folHlink"/>
          </a:solidFill>
        </p:spPr>
        <p:txBody>
          <a:bodyPr/>
          <a:lstStyle>
            <a:lvl1pPr marL="539750" indent="0">
              <a:buFontTx/>
              <a:buNone/>
              <a:defRPr sz="3200">
                <a:solidFill>
                  <a:schemeClr val="bg1"/>
                </a:solidFill>
                <a:latin typeface="Trebuchet MS" pitchFamily="34" charset="0"/>
              </a:defRPr>
            </a:lvl1pPr>
          </a:lstStyle>
          <a:p>
            <a:r>
              <a:rPr lang="en-US"/>
              <a:t>Click to edit Master subtitle style</a:t>
            </a:r>
            <a:endParaRPr lang="en-GB"/>
          </a:p>
        </p:txBody>
      </p:sp>
      <p:sp>
        <p:nvSpPr>
          <p:cNvPr id="5" name="Date Placeholder 4"/>
          <p:cNvSpPr>
            <a:spLocks noGrp="1" noChangeArrowheads="1"/>
          </p:cNvSpPr>
          <p:nvPr>
            <p:ph type="dt" sz="half" idx="10"/>
          </p:nvPr>
        </p:nvSpPr>
        <p:spPr>
          <a:xfrm>
            <a:off x="457200" y="6245225"/>
            <a:ext cx="2133600" cy="476250"/>
          </a:xfrm>
        </p:spPr>
        <p:txBody>
          <a:bodyPr/>
          <a:lstStyle>
            <a:lvl1pPr>
              <a:defRPr sz="1400"/>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p:spPr>
        <p:txBody>
          <a:bodyPr/>
          <a:lstStyle>
            <a:lvl1pPr>
              <a:defRPr sz="1400"/>
            </a:lvl1pPr>
          </a:lstStyle>
          <a:p>
            <a:pPr>
              <a:defRPr/>
            </a:pPr>
            <a:endParaRPr lang="en-GB"/>
          </a:p>
        </p:txBody>
      </p:sp>
    </p:spTree>
    <p:extLst>
      <p:ext uri="{BB962C8B-B14F-4D97-AF65-F5344CB8AC3E}">
        <p14:creationId xmlns:p14="http://schemas.microsoft.com/office/powerpoint/2010/main" val="198509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5F43991-85A0-4125-A936-F0D3F633077A}" type="datetime1">
              <a:rPr lang="en-GB"/>
              <a:pPr>
                <a:defRPr/>
              </a:pPr>
              <a:t>19/06/2024</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48948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8050"/>
            <a:ext cx="2057400" cy="5473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908050"/>
            <a:ext cx="6019800" cy="54737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6DAD9AA-5EA8-4E33-ABD2-E6E47F5175BF}" type="datetime1">
              <a:rPr lang="en-GB"/>
              <a:pPr>
                <a:defRPr/>
              </a:pPr>
              <a:t>19/06/2024</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50539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21">
            <a:extLst>
              <a:ext uri="{FF2B5EF4-FFF2-40B4-BE49-F238E27FC236}">
                <a16:creationId xmlns:a16="http://schemas.microsoft.com/office/drawing/2014/main" id="{79E63D2D-F3FB-4563-89C5-C27AC7E8EE94}"/>
              </a:ext>
            </a:extLst>
          </p:cNvPr>
          <p:cNvSpPr>
            <a:spLocks noChangeArrowheads="1"/>
          </p:cNvSpPr>
          <p:nvPr userDrawn="1"/>
        </p:nvSpPr>
        <p:spPr bwMode="auto">
          <a:xfrm>
            <a:off x="384311" y="5711098"/>
            <a:ext cx="2857924" cy="520976"/>
          </a:xfrm>
          <a:prstGeom prst="rect">
            <a:avLst/>
          </a:prstGeom>
          <a:noFill/>
          <a:ln>
            <a:noFill/>
          </a:ln>
        </p:spPr>
        <p:txBody>
          <a:bodyPr anchor="ctr">
            <a:spAutoFit/>
          </a:bodyPr>
          <a:lstStyle>
            <a:lvl1pPr defTabSz="1028700" eaLnBrk="0" hangingPunct="0">
              <a:defRPr b="1">
                <a:solidFill>
                  <a:schemeClr val="tx1"/>
                </a:solidFill>
                <a:latin typeface="Arial" pitchFamily="34" charset="0"/>
                <a:cs typeface="Arial" pitchFamily="34" charset="0"/>
              </a:defRPr>
            </a:lvl1pPr>
            <a:lvl2pPr marL="742950" indent="-285750" defTabSz="1028700" eaLnBrk="0" hangingPunct="0">
              <a:defRPr b="1">
                <a:solidFill>
                  <a:schemeClr val="tx1"/>
                </a:solidFill>
                <a:latin typeface="Arial" pitchFamily="34" charset="0"/>
                <a:cs typeface="Arial" pitchFamily="34" charset="0"/>
              </a:defRPr>
            </a:lvl2pPr>
            <a:lvl3pPr marL="1143000" indent="-228600" defTabSz="1028700" eaLnBrk="0" hangingPunct="0">
              <a:defRPr b="1">
                <a:solidFill>
                  <a:schemeClr val="tx1"/>
                </a:solidFill>
                <a:latin typeface="Arial" pitchFamily="34" charset="0"/>
                <a:cs typeface="Arial" pitchFamily="34" charset="0"/>
              </a:defRPr>
            </a:lvl3pPr>
            <a:lvl4pPr marL="1600200" indent="-228600" defTabSz="1028700" eaLnBrk="0" hangingPunct="0">
              <a:defRPr b="1">
                <a:solidFill>
                  <a:schemeClr val="tx1"/>
                </a:solidFill>
                <a:latin typeface="Arial" pitchFamily="34" charset="0"/>
                <a:cs typeface="Arial" pitchFamily="34" charset="0"/>
              </a:defRPr>
            </a:lvl4pPr>
            <a:lvl5pPr marL="2057400" indent="-228600" defTabSz="1028700" eaLnBrk="0" hangingPunct="0">
              <a:defRPr b="1">
                <a:solidFill>
                  <a:schemeClr val="tx1"/>
                </a:solidFill>
                <a:latin typeface="Arial" pitchFamily="34" charset="0"/>
                <a:cs typeface="Arial" pitchFamily="34" charset="0"/>
              </a:defRPr>
            </a:lvl5pPr>
            <a:lvl6pPr marL="2514600" indent="-228600" defTabSz="10287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defTabSz="10287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defTabSz="10287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defTabSz="1028700" eaLnBrk="0" fontAlgn="base" hangingPunct="0">
              <a:spcBef>
                <a:spcPct val="0"/>
              </a:spcBef>
              <a:spcAft>
                <a:spcPct val="0"/>
              </a:spcAft>
              <a:defRPr b="1">
                <a:solidFill>
                  <a:schemeClr val="tx1"/>
                </a:solidFill>
                <a:latin typeface="Arial" pitchFamily="34" charset="0"/>
                <a:cs typeface="Arial" pitchFamily="34" charset="0"/>
              </a:defRPr>
            </a:lvl9pPr>
          </a:lstStyle>
          <a:p>
            <a:pPr algn="just" eaLnBrk="1" hangingPunct="1">
              <a:spcBef>
                <a:spcPct val="50000"/>
              </a:spcBef>
              <a:defRPr/>
            </a:pPr>
            <a:r>
              <a:rPr lang="en-US" altLang="en-US" sz="557" dirty="0">
                <a:ea typeface="ＭＳ Ｐゴシック" pitchFamily="34" charset="-128"/>
              </a:rPr>
              <a:t>CONFIDENTIALITY NOTICE: </a:t>
            </a:r>
            <a:r>
              <a:rPr lang="en-US" altLang="en-US" sz="557" b="0" dirty="0">
                <a:ea typeface="ＭＳ Ｐゴシック" pitchFamily="34" charset="-128"/>
              </a:rPr>
              <a:t>This presentation is for the sole use of the intended recipient(s) and may contain confidential and privileged information.  Any review, use, disclosure or distribution not expressly requested by the recipient or granted by the sender is strictly prohibited.  If you are not the intended recipient, please destroy all copies of this presentation and notify the sender immediately.</a:t>
            </a:r>
          </a:p>
        </p:txBody>
      </p:sp>
      <p:sp>
        <p:nvSpPr>
          <p:cNvPr id="3" name="Slide Number Placeholder 2">
            <a:extLst>
              <a:ext uri="{FF2B5EF4-FFF2-40B4-BE49-F238E27FC236}">
                <a16:creationId xmlns:a16="http://schemas.microsoft.com/office/drawing/2014/main" id="{1B8925C8-C387-6343-8503-96560150BAEE}"/>
              </a:ext>
            </a:extLst>
          </p:cNvPr>
          <p:cNvSpPr>
            <a:spLocks noGrp="1"/>
          </p:cNvSpPr>
          <p:nvPr>
            <p:ph type="sldNum" sz="quarter" idx="10"/>
          </p:nvPr>
        </p:nvSpPr>
        <p:spPr/>
        <p:txBody>
          <a:bodyPr/>
          <a:lstStyle/>
          <a:p>
            <a:fld id="{F9495604-D9F2-0D46-BD09-0DC367504CF0}" type="slidenum">
              <a:rPr lang="en-US" smtClean="0"/>
              <a:pPr/>
              <a:t>‹#›</a:t>
            </a:fld>
            <a:endParaRPr lang="en-US"/>
          </a:p>
        </p:txBody>
      </p:sp>
    </p:spTree>
    <p:extLst>
      <p:ext uri="{BB962C8B-B14F-4D97-AF65-F5344CB8AC3E}">
        <p14:creationId xmlns:p14="http://schemas.microsoft.com/office/powerpoint/2010/main" val="76855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A52D8F42-18FC-43FC-83E0-D513F894A1CA}" type="datetime1">
              <a:rPr lang="en-GB"/>
              <a:pPr>
                <a:defRPr/>
              </a:pPr>
              <a:t>19/06/2024</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7058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E6FC8A5-A99C-4586-9D32-32E5FFF680DB}" type="datetime1">
              <a:rPr lang="en-GB"/>
              <a:pPr>
                <a:defRPr/>
              </a:pPr>
              <a:t>19/06/2024</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1151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00213"/>
            <a:ext cx="40386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0386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BA53DC6D-0833-400A-AB48-1993C47BDDA7}" type="datetime1">
              <a:rPr lang="en-GB"/>
              <a:pPr>
                <a:defRPr/>
              </a:pPr>
              <a:t>19/06/2024</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753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79B127F2-A207-49FA-9D34-8811C9C47FCB}" type="datetime1">
              <a:rPr lang="en-GB"/>
              <a:pPr>
                <a:defRPr/>
              </a:pPr>
              <a:t>19/06/2024</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36612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8F70CABA-3671-4533-9960-500AE25F7171}" type="datetime1">
              <a:rPr lang="en-GB"/>
              <a:pPr>
                <a:defRPr/>
              </a:pPr>
              <a:t>19/06/2024</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17373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9F7F107-A1F2-490D-9BAD-921287832E91}" type="datetime1">
              <a:rPr lang="en-GB"/>
              <a:pPr>
                <a:defRPr/>
              </a:pPr>
              <a:t>19/06/2024</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24403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987C5EA-FC8D-4162-B95E-E6299F108736}" type="datetime1">
              <a:rPr lang="en-GB"/>
              <a:pPr>
                <a:defRPr/>
              </a:pPr>
              <a:t>19/06/2024</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1769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709FF31-14DC-4D85-B467-6995EE5ED933}" type="datetime1">
              <a:rPr lang="en-GB"/>
              <a:pPr>
                <a:defRPr/>
              </a:pPr>
              <a:t>19/06/2024</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3191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526213"/>
            <a:ext cx="9144000" cy="215900"/>
          </a:xfrm>
          <a:prstGeom prst="rect">
            <a:avLst/>
          </a:prstGeom>
          <a:solidFill>
            <a:schemeClr val="folHlink"/>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sz="1400" b="1">
                <a:solidFill>
                  <a:srgbClr val="CC3300"/>
                </a:solidFill>
                <a:latin typeface="Arial" panose="020B0604020202020204" pitchFamily="34" charset="0"/>
                <a:cs typeface="Arial" panose="020B0604020202020204" pitchFamily="34" charset="0"/>
              </a:defRPr>
            </a:lvl1pPr>
            <a:lvl2pPr marL="742950" indent="-285750">
              <a:defRPr sz="1400" b="1">
                <a:solidFill>
                  <a:srgbClr val="CC3300"/>
                </a:solidFill>
                <a:latin typeface="Arial" panose="020B0604020202020204" pitchFamily="34" charset="0"/>
                <a:cs typeface="Arial" panose="020B0604020202020204" pitchFamily="34" charset="0"/>
              </a:defRPr>
            </a:lvl2pPr>
            <a:lvl3pPr marL="1143000" indent="-228600">
              <a:defRPr sz="1400" b="1">
                <a:solidFill>
                  <a:srgbClr val="CC3300"/>
                </a:solidFill>
                <a:latin typeface="Arial" panose="020B0604020202020204" pitchFamily="34" charset="0"/>
                <a:cs typeface="Arial" panose="020B0604020202020204" pitchFamily="34" charset="0"/>
              </a:defRPr>
            </a:lvl3pPr>
            <a:lvl4pPr marL="1600200" indent="-228600">
              <a:defRPr sz="1400" b="1">
                <a:solidFill>
                  <a:srgbClr val="CC3300"/>
                </a:solidFill>
                <a:latin typeface="Arial" panose="020B0604020202020204" pitchFamily="34" charset="0"/>
                <a:cs typeface="Arial" panose="020B0604020202020204" pitchFamily="34" charset="0"/>
              </a:defRPr>
            </a:lvl4pPr>
            <a:lvl5pPr marL="2057400" indent="-228600">
              <a:defRPr sz="1400" b="1">
                <a:solidFill>
                  <a:srgbClr val="CC33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27" name="Rectangle 2"/>
          <p:cNvSpPr>
            <a:spLocks noChangeArrowheads="1"/>
          </p:cNvSpPr>
          <p:nvPr/>
        </p:nvSpPr>
        <p:spPr bwMode="auto">
          <a:xfrm>
            <a:off x="0" y="260350"/>
            <a:ext cx="9144000" cy="215900"/>
          </a:xfrm>
          <a:prstGeom prst="rect">
            <a:avLst/>
          </a:prstGeom>
          <a:solidFill>
            <a:schemeClr val="folHlink"/>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sz="1400" b="1">
                <a:solidFill>
                  <a:srgbClr val="CC3300"/>
                </a:solidFill>
                <a:latin typeface="Arial" panose="020B0604020202020204" pitchFamily="34" charset="0"/>
                <a:cs typeface="Arial" panose="020B0604020202020204" pitchFamily="34" charset="0"/>
              </a:defRPr>
            </a:lvl1pPr>
            <a:lvl2pPr marL="742950" indent="-285750">
              <a:defRPr sz="1400" b="1">
                <a:solidFill>
                  <a:srgbClr val="CC3300"/>
                </a:solidFill>
                <a:latin typeface="Arial" panose="020B0604020202020204" pitchFamily="34" charset="0"/>
                <a:cs typeface="Arial" panose="020B0604020202020204" pitchFamily="34" charset="0"/>
              </a:defRPr>
            </a:lvl2pPr>
            <a:lvl3pPr marL="1143000" indent="-228600">
              <a:defRPr sz="1400" b="1">
                <a:solidFill>
                  <a:srgbClr val="CC3300"/>
                </a:solidFill>
                <a:latin typeface="Arial" panose="020B0604020202020204" pitchFamily="34" charset="0"/>
                <a:cs typeface="Arial" panose="020B0604020202020204" pitchFamily="34" charset="0"/>
              </a:defRPr>
            </a:lvl3pPr>
            <a:lvl4pPr marL="1600200" indent="-228600">
              <a:defRPr sz="1400" b="1">
                <a:solidFill>
                  <a:srgbClr val="CC3300"/>
                </a:solidFill>
                <a:latin typeface="Arial" panose="020B0604020202020204" pitchFamily="34" charset="0"/>
                <a:cs typeface="Arial" panose="020B0604020202020204" pitchFamily="34" charset="0"/>
              </a:defRPr>
            </a:lvl4pPr>
            <a:lvl5pPr marL="2057400" indent="-228600">
              <a:defRPr sz="1400" b="1">
                <a:solidFill>
                  <a:srgbClr val="CC33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28" name="Rectangle 3"/>
          <p:cNvSpPr>
            <a:spLocks noGrp="1" noChangeArrowheads="1"/>
          </p:cNvSpPr>
          <p:nvPr>
            <p:ph type="title"/>
          </p:nvPr>
        </p:nvSpPr>
        <p:spPr bwMode="auto">
          <a:xfrm>
            <a:off x="468313" y="908050"/>
            <a:ext cx="821848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9" name="Rectangle 4"/>
          <p:cNvSpPr>
            <a:spLocks noGrp="1" noChangeArrowheads="1"/>
          </p:cNvSpPr>
          <p:nvPr>
            <p:ph type="body" idx="1"/>
          </p:nvPr>
        </p:nvSpPr>
        <p:spPr bwMode="auto">
          <a:xfrm>
            <a:off x="457200" y="1700213"/>
            <a:ext cx="822960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28677" name="Rectangle 5"/>
          <p:cNvSpPr>
            <a:spLocks noGrp="1" noChangeArrowheads="1"/>
          </p:cNvSpPr>
          <p:nvPr>
            <p:ph type="dt" sz="half" idx="2"/>
          </p:nvPr>
        </p:nvSpPr>
        <p:spPr bwMode="auto">
          <a:xfrm>
            <a:off x="6443663" y="6480175"/>
            <a:ext cx="1198562" cy="404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Arial" charset="0"/>
              </a:defRPr>
            </a:lvl1pPr>
          </a:lstStyle>
          <a:p>
            <a:pPr>
              <a:defRPr/>
            </a:pPr>
            <a:fld id="{471B486B-BCE0-4C24-B45E-96FBB112B058}" type="datetime1">
              <a:rPr lang="en-GB"/>
              <a:pPr>
                <a:defRPr/>
              </a:pPr>
              <a:t>19/06/2024</a:t>
            </a:fld>
            <a:endParaRPr lang="en-GB"/>
          </a:p>
        </p:txBody>
      </p:sp>
      <p:sp>
        <p:nvSpPr>
          <p:cNvPr id="28678" name="Rectangle 6"/>
          <p:cNvSpPr>
            <a:spLocks noGrp="1" noChangeArrowheads="1"/>
          </p:cNvSpPr>
          <p:nvPr>
            <p:ph type="ftr" sz="quarter" idx="3"/>
          </p:nvPr>
        </p:nvSpPr>
        <p:spPr bwMode="auto">
          <a:xfrm>
            <a:off x="3476625"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solidFill>
                  <a:schemeClr val="tx1"/>
                </a:solidFill>
                <a:latin typeface="Arial" charset="0"/>
                <a:cs typeface="Arial" charset="0"/>
              </a:defRPr>
            </a:lvl1pPr>
          </a:lstStyle>
          <a:p>
            <a:pPr>
              <a:defRPr/>
            </a:pPr>
            <a:endParaRPr lang="en-GB"/>
          </a:p>
        </p:txBody>
      </p:sp>
      <p:pic>
        <p:nvPicPr>
          <p:cNvPr id="1032" name="Picture 8" descr="tb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2685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1"/>
          <p:cNvSpPr>
            <a:spLocks noChangeArrowheads="1"/>
          </p:cNvSpPr>
          <p:nvPr/>
        </p:nvSpPr>
        <p:spPr bwMode="auto">
          <a:xfrm>
            <a:off x="395288" y="6488113"/>
            <a:ext cx="4302125"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36000" rIns="72000" bIns="36000">
            <a:spAutoFit/>
          </a:bodyPr>
          <a:lstStyle>
            <a:lvl1pPr>
              <a:defRPr sz="1400" b="1">
                <a:solidFill>
                  <a:srgbClr val="CC3300"/>
                </a:solidFill>
                <a:latin typeface="Arial" panose="020B0604020202020204" pitchFamily="34" charset="0"/>
                <a:cs typeface="Arial" panose="020B0604020202020204" pitchFamily="34" charset="0"/>
              </a:defRPr>
            </a:lvl1pPr>
            <a:lvl2pPr marL="742950" indent="-285750">
              <a:defRPr sz="1400" b="1">
                <a:solidFill>
                  <a:srgbClr val="CC3300"/>
                </a:solidFill>
                <a:latin typeface="Arial" panose="020B0604020202020204" pitchFamily="34" charset="0"/>
                <a:cs typeface="Arial" panose="020B0604020202020204" pitchFamily="34" charset="0"/>
              </a:defRPr>
            </a:lvl2pPr>
            <a:lvl3pPr marL="1143000" indent="-228600">
              <a:defRPr sz="1400" b="1">
                <a:solidFill>
                  <a:srgbClr val="CC3300"/>
                </a:solidFill>
                <a:latin typeface="Arial" panose="020B0604020202020204" pitchFamily="34" charset="0"/>
                <a:cs typeface="Arial" panose="020B0604020202020204" pitchFamily="34" charset="0"/>
              </a:defRPr>
            </a:lvl3pPr>
            <a:lvl4pPr marL="1600200" indent="-228600">
              <a:defRPr sz="1400" b="1">
                <a:solidFill>
                  <a:srgbClr val="CC3300"/>
                </a:solidFill>
                <a:latin typeface="Arial" panose="020B0604020202020204" pitchFamily="34" charset="0"/>
                <a:cs typeface="Arial" panose="020B0604020202020204" pitchFamily="34" charset="0"/>
              </a:defRPr>
            </a:lvl4pPr>
            <a:lvl5pPr marL="2057400" indent="-228600">
              <a:defRPr sz="1400" b="1">
                <a:solidFill>
                  <a:srgbClr val="CC33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b="1">
                <a:solidFill>
                  <a:srgbClr val="CC3300"/>
                </a:solidFill>
                <a:latin typeface="Arial" panose="020B0604020202020204" pitchFamily="34" charset="0"/>
                <a:cs typeface="Arial" panose="020B0604020202020204" pitchFamily="34" charset="0"/>
              </a:defRPr>
            </a:lvl9pPr>
          </a:lstStyle>
          <a:p>
            <a:pPr eaLnBrk="1" hangingPunct="1">
              <a:defRPr/>
            </a:pPr>
            <a:r>
              <a:rPr lang="en-GB" altLang="en-US" sz="1200">
                <a:solidFill>
                  <a:schemeClr val="bg1"/>
                </a:solidFill>
                <a:latin typeface="Trebuchet MS" panose="020B0603020202020204" pitchFamily="34" charset="0"/>
              </a:rPr>
              <a:t>Using Business to bring transformation to the world’s poor</a:t>
            </a:r>
            <a:endParaRPr lang="en-US" altLang="en-US" sz="1200">
              <a:solidFill>
                <a:schemeClr val="bg1"/>
              </a:solidFill>
              <a:latin typeface="Trebuchet MS" panose="020B0603020202020204" pitchFamily="34" charset="0"/>
            </a:endParaRPr>
          </a:p>
        </p:txBody>
      </p:sp>
    </p:spTree>
  </p:cSld>
  <p:clrMap bg1="lt1" tx1="dk1" bg2="lt2" tx2="dk2" accent1="accent1" accent2="accent2" accent3="accent3" accent4="accent4" accent5="accent5" accent6="accent6" hlink="hlink" folHlink="folHlink"/>
  <p:sldLayoutIdLst>
    <p:sldLayoutId id="2147484993" r:id="rId1"/>
    <p:sldLayoutId id="2147484983" r:id="rId2"/>
    <p:sldLayoutId id="2147484984" r:id="rId3"/>
    <p:sldLayoutId id="2147484985" r:id="rId4"/>
    <p:sldLayoutId id="2147484986" r:id="rId5"/>
    <p:sldLayoutId id="2147484987" r:id="rId6"/>
    <p:sldLayoutId id="2147484988" r:id="rId7"/>
    <p:sldLayoutId id="2147484989" r:id="rId8"/>
    <p:sldLayoutId id="2147484990" r:id="rId9"/>
    <p:sldLayoutId id="2147484991" r:id="rId10"/>
    <p:sldLayoutId id="2147484992" r:id="rId11"/>
    <p:sldLayoutId id="2147484994" r:id="rId12"/>
  </p:sldLayoutIdLst>
  <p:hf hdr="0" ftr="0"/>
  <p:txStyles>
    <p:titleStyle>
      <a:lvl1pPr algn="l" rtl="0" eaLnBrk="1" fontAlgn="base" hangingPunct="1">
        <a:spcBef>
          <a:spcPct val="0"/>
        </a:spcBef>
        <a:spcAft>
          <a:spcPct val="0"/>
        </a:spcAft>
        <a:defRPr sz="3200" b="1">
          <a:solidFill>
            <a:schemeClr val="hlink"/>
          </a:solidFill>
          <a:latin typeface="+mj-lt"/>
          <a:ea typeface="+mj-ea"/>
          <a:cs typeface="+mj-cs"/>
        </a:defRPr>
      </a:lvl1pPr>
      <a:lvl2pPr algn="l" rtl="0" eaLnBrk="1" fontAlgn="base" hangingPunct="1">
        <a:spcBef>
          <a:spcPct val="0"/>
        </a:spcBef>
        <a:spcAft>
          <a:spcPct val="0"/>
        </a:spcAft>
        <a:defRPr sz="3200" b="1">
          <a:solidFill>
            <a:schemeClr val="hlink"/>
          </a:solidFill>
          <a:latin typeface="Trebuchet MS" pitchFamily="34" charset="0"/>
          <a:cs typeface="Arial" charset="0"/>
        </a:defRPr>
      </a:lvl2pPr>
      <a:lvl3pPr algn="l" rtl="0" eaLnBrk="1" fontAlgn="base" hangingPunct="1">
        <a:spcBef>
          <a:spcPct val="0"/>
        </a:spcBef>
        <a:spcAft>
          <a:spcPct val="0"/>
        </a:spcAft>
        <a:defRPr sz="3200" b="1">
          <a:solidFill>
            <a:schemeClr val="hlink"/>
          </a:solidFill>
          <a:latin typeface="Trebuchet MS" pitchFamily="34" charset="0"/>
          <a:cs typeface="Arial" charset="0"/>
        </a:defRPr>
      </a:lvl3pPr>
      <a:lvl4pPr algn="l" rtl="0" eaLnBrk="1" fontAlgn="base" hangingPunct="1">
        <a:spcBef>
          <a:spcPct val="0"/>
        </a:spcBef>
        <a:spcAft>
          <a:spcPct val="0"/>
        </a:spcAft>
        <a:defRPr sz="3200" b="1">
          <a:solidFill>
            <a:schemeClr val="hlink"/>
          </a:solidFill>
          <a:latin typeface="Trebuchet MS" pitchFamily="34" charset="0"/>
          <a:cs typeface="Arial" charset="0"/>
        </a:defRPr>
      </a:lvl4pPr>
      <a:lvl5pPr algn="l" rtl="0" eaLnBrk="1" fontAlgn="base" hangingPunct="1">
        <a:spcBef>
          <a:spcPct val="0"/>
        </a:spcBef>
        <a:spcAft>
          <a:spcPct val="0"/>
        </a:spcAft>
        <a:defRPr sz="3200" b="1">
          <a:solidFill>
            <a:schemeClr val="hlink"/>
          </a:solidFill>
          <a:latin typeface="Trebuchet MS" pitchFamily="34" charset="0"/>
          <a:cs typeface="Arial" charset="0"/>
        </a:defRPr>
      </a:lvl5pPr>
      <a:lvl6pPr marL="457200" algn="l" rtl="0" eaLnBrk="1" fontAlgn="base" hangingPunct="1">
        <a:spcBef>
          <a:spcPct val="0"/>
        </a:spcBef>
        <a:spcAft>
          <a:spcPct val="0"/>
        </a:spcAft>
        <a:defRPr sz="3200" b="1">
          <a:solidFill>
            <a:schemeClr val="hlink"/>
          </a:solidFill>
          <a:latin typeface="Trebuchet MS" pitchFamily="34" charset="0"/>
          <a:cs typeface="Arial" charset="0"/>
        </a:defRPr>
      </a:lvl6pPr>
      <a:lvl7pPr marL="914400" algn="l" rtl="0" eaLnBrk="1" fontAlgn="base" hangingPunct="1">
        <a:spcBef>
          <a:spcPct val="0"/>
        </a:spcBef>
        <a:spcAft>
          <a:spcPct val="0"/>
        </a:spcAft>
        <a:defRPr sz="3200" b="1">
          <a:solidFill>
            <a:schemeClr val="hlink"/>
          </a:solidFill>
          <a:latin typeface="Trebuchet MS" pitchFamily="34" charset="0"/>
          <a:cs typeface="Arial" charset="0"/>
        </a:defRPr>
      </a:lvl7pPr>
      <a:lvl8pPr marL="1371600" algn="l" rtl="0" eaLnBrk="1" fontAlgn="base" hangingPunct="1">
        <a:spcBef>
          <a:spcPct val="0"/>
        </a:spcBef>
        <a:spcAft>
          <a:spcPct val="0"/>
        </a:spcAft>
        <a:defRPr sz="3200" b="1">
          <a:solidFill>
            <a:schemeClr val="hlink"/>
          </a:solidFill>
          <a:latin typeface="Trebuchet MS" pitchFamily="34" charset="0"/>
          <a:cs typeface="Arial" charset="0"/>
        </a:defRPr>
      </a:lvl8pPr>
      <a:lvl9pPr marL="1828800" algn="l" rtl="0" eaLnBrk="1" fontAlgn="base" hangingPunct="1">
        <a:spcBef>
          <a:spcPct val="0"/>
        </a:spcBef>
        <a:spcAft>
          <a:spcPct val="0"/>
        </a:spcAft>
        <a:defRPr sz="3200" b="1">
          <a:solidFill>
            <a:schemeClr val="hlink"/>
          </a:solidFill>
          <a:latin typeface="Trebuchet MS" pitchFamily="34" charset="0"/>
          <a:cs typeface="Arial" charset="0"/>
        </a:defRPr>
      </a:lvl9pPr>
    </p:titleStyle>
    <p:bodyStyle>
      <a:lvl1pPr marL="342900" indent="-342900" algn="l" rtl="0" eaLnBrk="1" fontAlgn="base" hangingPunct="1">
        <a:spcBef>
          <a:spcPct val="3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30000"/>
        </a:spcBef>
        <a:spcAft>
          <a:spcPct val="0"/>
        </a:spcAft>
        <a:buChar char="–"/>
        <a:defRPr sz="2400">
          <a:solidFill>
            <a:schemeClr val="tx1"/>
          </a:solidFill>
          <a:latin typeface="+mn-lt"/>
          <a:cs typeface="+mn-cs"/>
        </a:defRPr>
      </a:lvl2pPr>
      <a:lvl3pPr marL="1143000" indent="-228600" algn="l" rtl="0" eaLnBrk="1" fontAlgn="base" hangingPunct="1">
        <a:spcBef>
          <a:spcPct val="30000"/>
        </a:spcBef>
        <a:spcAft>
          <a:spcPct val="0"/>
        </a:spcAft>
        <a:buChar char="•"/>
        <a:defRPr sz="1400">
          <a:solidFill>
            <a:schemeClr val="tx1"/>
          </a:solidFill>
          <a:latin typeface="+mn-lt"/>
          <a:cs typeface="+mn-cs"/>
        </a:defRPr>
      </a:lvl3pPr>
      <a:lvl4pPr marL="1600200" indent="-228600" algn="l" rtl="0" eaLnBrk="1" fontAlgn="base" hangingPunct="1">
        <a:spcBef>
          <a:spcPct val="30000"/>
        </a:spcBef>
        <a:spcAft>
          <a:spcPct val="0"/>
        </a:spcAft>
        <a:buChar char="–"/>
        <a:defRPr sz="1400">
          <a:solidFill>
            <a:schemeClr val="tx1"/>
          </a:solidFill>
          <a:latin typeface="+mn-lt"/>
          <a:cs typeface="+mn-cs"/>
        </a:defRPr>
      </a:lvl4pPr>
      <a:lvl5pPr marL="2057400" indent="-228600" algn="l" rtl="0" eaLnBrk="1" fontAlgn="base" hangingPunct="1">
        <a:spcBef>
          <a:spcPct val="30000"/>
        </a:spcBef>
        <a:spcAft>
          <a:spcPct val="0"/>
        </a:spcAft>
        <a:buChar char="»"/>
        <a:defRPr sz="1200">
          <a:solidFill>
            <a:schemeClr val="tx1"/>
          </a:solidFill>
          <a:latin typeface="+mn-lt"/>
          <a:cs typeface="+mn-cs"/>
        </a:defRPr>
      </a:lvl5pPr>
      <a:lvl6pPr marL="2514600" indent="-228600" algn="l" rtl="0" eaLnBrk="1" fontAlgn="base" hangingPunct="1">
        <a:spcBef>
          <a:spcPct val="30000"/>
        </a:spcBef>
        <a:spcAft>
          <a:spcPct val="0"/>
        </a:spcAft>
        <a:buChar char="»"/>
        <a:defRPr sz="1200">
          <a:solidFill>
            <a:schemeClr val="tx1"/>
          </a:solidFill>
          <a:latin typeface="+mn-lt"/>
          <a:cs typeface="+mn-cs"/>
        </a:defRPr>
      </a:lvl6pPr>
      <a:lvl7pPr marL="2971800" indent="-228600" algn="l" rtl="0" eaLnBrk="1" fontAlgn="base" hangingPunct="1">
        <a:spcBef>
          <a:spcPct val="30000"/>
        </a:spcBef>
        <a:spcAft>
          <a:spcPct val="0"/>
        </a:spcAft>
        <a:buChar char="»"/>
        <a:defRPr sz="1200">
          <a:solidFill>
            <a:schemeClr val="tx1"/>
          </a:solidFill>
          <a:latin typeface="+mn-lt"/>
          <a:cs typeface="+mn-cs"/>
        </a:defRPr>
      </a:lvl7pPr>
      <a:lvl8pPr marL="3429000" indent="-228600" algn="l" rtl="0" eaLnBrk="1" fontAlgn="base" hangingPunct="1">
        <a:spcBef>
          <a:spcPct val="30000"/>
        </a:spcBef>
        <a:spcAft>
          <a:spcPct val="0"/>
        </a:spcAft>
        <a:buChar char="»"/>
        <a:defRPr sz="1200">
          <a:solidFill>
            <a:schemeClr val="tx1"/>
          </a:solidFill>
          <a:latin typeface="+mn-lt"/>
          <a:cs typeface="+mn-cs"/>
        </a:defRPr>
      </a:lvl8pPr>
      <a:lvl9pPr marL="3886200" indent="-228600" algn="l" rtl="0" eaLnBrk="1" fontAlgn="base" hangingPunct="1">
        <a:spcBef>
          <a:spcPct val="30000"/>
        </a:spcBef>
        <a:spcAft>
          <a:spcPct val="0"/>
        </a:spcAft>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bnallianc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tbnalliance.org/" TargetMode="External"/><Relationship Id="rId2" Type="http://schemas.openxmlformats.org/officeDocument/2006/relationships/hyperlink" Target="http://www.tbnalliance.or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noChangeArrowheads="1"/>
          </p:cNvSpPr>
          <p:nvPr>
            <p:ph type="ctrTitle"/>
          </p:nvPr>
        </p:nvSpPr>
        <p:spPr/>
        <p:txBody>
          <a:bodyPr/>
          <a:lstStyle/>
          <a:p>
            <a:r>
              <a:rPr lang="en-GB" altLang="en-US"/>
              <a:t>Using Business to bring transformation </a:t>
            </a:r>
            <a:br>
              <a:rPr lang="en-GB" altLang="en-US"/>
            </a:br>
            <a:r>
              <a:rPr lang="en-GB" altLang="en-US"/>
              <a:t>                                        to the world’s poor</a:t>
            </a:r>
          </a:p>
        </p:txBody>
      </p:sp>
      <p:sp>
        <p:nvSpPr>
          <p:cNvPr id="4099" name="Rectangle 16"/>
          <p:cNvSpPr>
            <a:spLocks noGrp="1" noChangeArrowheads="1"/>
          </p:cNvSpPr>
          <p:nvPr>
            <p:ph type="subTitle" idx="1"/>
          </p:nvPr>
        </p:nvSpPr>
        <p:spPr/>
        <p:txBody>
          <a:bodyPr/>
          <a:lstStyle/>
          <a:p>
            <a:r>
              <a:rPr lang="en-GB" altLang="en-US"/>
              <a:t>Jubilee &amp; Social Justice</a:t>
            </a:r>
          </a:p>
          <a:p>
            <a:r>
              <a:rPr lang="en-GB" altLang="en-US"/>
              <a:t>						Dr. Kim Tan</a:t>
            </a:r>
          </a:p>
        </p:txBody>
      </p:sp>
      <p:sp>
        <p:nvSpPr>
          <p:cNvPr id="4100" name="Rectangle 7"/>
          <p:cNvSpPr>
            <a:spLocks noChangeArrowheads="1"/>
          </p:cNvSpPr>
          <p:nvPr/>
        </p:nvSpPr>
        <p:spPr bwMode="auto">
          <a:xfrm>
            <a:off x="0" y="3833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30000"/>
              </a:spcBef>
              <a:buChar char="•"/>
              <a:defRPr sz="2800" b="1">
                <a:solidFill>
                  <a:schemeClr val="tx1"/>
                </a:solidFill>
                <a:latin typeface="Arial" panose="020B0604020202020204" pitchFamily="34" charset="0"/>
                <a:cs typeface="Arial" panose="020B0604020202020204" pitchFamily="34" charset="0"/>
              </a:defRPr>
            </a:lvl1pPr>
            <a:lvl2pPr marL="742950" indent="-285750">
              <a:spcBef>
                <a:spcPct val="3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30000"/>
              </a:spcBef>
              <a:buChar char="•"/>
              <a:defRPr sz="1400">
                <a:solidFill>
                  <a:schemeClr val="tx1"/>
                </a:solidFill>
                <a:latin typeface="Arial" panose="020B0604020202020204" pitchFamily="34" charset="0"/>
                <a:cs typeface="Arial" panose="020B0604020202020204" pitchFamily="34" charset="0"/>
              </a:defRPr>
            </a:lvl3pPr>
            <a:lvl4pPr marL="1600200" indent="-228600">
              <a:spcBef>
                <a:spcPct val="30000"/>
              </a:spcBef>
              <a:buChar char="–"/>
              <a:defRPr sz="1400">
                <a:solidFill>
                  <a:schemeClr val="tx1"/>
                </a:solidFill>
                <a:latin typeface="Arial" panose="020B0604020202020204" pitchFamily="34" charset="0"/>
                <a:cs typeface="Arial" panose="020B0604020202020204" pitchFamily="34" charset="0"/>
              </a:defRPr>
            </a:lvl4pPr>
            <a:lvl5pPr marL="2057400" indent="-228600">
              <a:spcBef>
                <a:spcPct val="30000"/>
              </a:spcBef>
              <a:buChar char="»"/>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400">
              <a:solidFill>
                <a:srgbClr val="CC3300"/>
              </a:solidFill>
            </a:endParaRPr>
          </a:p>
        </p:txBody>
      </p:sp>
      <p:pic>
        <p:nvPicPr>
          <p:cNvPr id="2" name="Picture 1">
            <a:hlinkClick r:id="rId3"/>
            <a:extLst>
              <a:ext uri="{FF2B5EF4-FFF2-40B4-BE49-F238E27FC236}">
                <a16:creationId xmlns:a16="http://schemas.microsoft.com/office/drawing/2014/main" id="{45DBAD9D-D399-3CAC-1C73-F1C17DC09F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5756913"/>
            <a:ext cx="1600200" cy="860485"/>
          </a:xfrm>
          <a:prstGeom prst="rect">
            <a:avLst/>
          </a:prstGeom>
          <a:noFill/>
          <a:ln>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1600" y="980728"/>
            <a:ext cx="7369175" cy="4983544"/>
          </a:xfrm>
          <a:prstGeom prst="rect">
            <a:avLst/>
          </a:prstGeom>
        </p:spPr>
        <p:txBody>
          <a:bodyPr vert="horz" wrap="square" lIns="0" tIns="12700" rIns="0" bIns="0" rtlCol="0">
            <a:spAutoFit/>
          </a:bodyPr>
          <a:lstStyle/>
          <a:p>
            <a:pPr marL="12700" marR="5080">
              <a:lnSpc>
                <a:spcPct val="99800"/>
              </a:lnSpc>
              <a:spcBef>
                <a:spcPts val="100"/>
              </a:spcBef>
            </a:pPr>
            <a:r>
              <a:rPr b="0" spc="-5">
                <a:solidFill>
                  <a:schemeClr val="tx1"/>
                </a:solidFill>
                <a:latin typeface="Arial"/>
                <a:cs typeface="Arial"/>
              </a:rPr>
              <a:t>“These</a:t>
            </a:r>
            <a:r>
              <a:rPr b="0" spc="5">
                <a:solidFill>
                  <a:schemeClr val="tx1"/>
                </a:solidFill>
                <a:latin typeface="Arial"/>
                <a:cs typeface="Arial"/>
              </a:rPr>
              <a:t> </a:t>
            </a:r>
            <a:r>
              <a:rPr b="0" spc="-5">
                <a:solidFill>
                  <a:schemeClr val="tx1"/>
                </a:solidFill>
                <a:latin typeface="Arial"/>
                <a:cs typeface="Arial"/>
              </a:rPr>
              <a:t>contributions</a:t>
            </a:r>
            <a:r>
              <a:rPr b="0" spc="10">
                <a:solidFill>
                  <a:schemeClr val="tx1"/>
                </a:solidFill>
                <a:latin typeface="Arial"/>
                <a:cs typeface="Arial"/>
              </a:rPr>
              <a:t> </a:t>
            </a:r>
            <a:r>
              <a:rPr b="0" spc="-5">
                <a:solidFill>
                  <a:schemeClr val="tx1"/>
                </a:solidFill>
                <a:latin typeface="Arial"/>
                <a:cs typeface="Arial"/>
              </a:rPr>
              <a:t>(that</a:t>
            </a:r>
            <a:r>
              <a:rPr b="0" spc="20">
                <a:solidFill>
                  <a:schemeClr val="tx1"/>
                </a:solidFill>
                <a:latin typeface="Arial"/>
                <a:cs typeface="Arial"/>
              </a:rPr>
              <a:t> </a:t>
            </a:r>
            <a:r>
              <a:rPr b="0" spc="-5">
                <a:solidFill>
                  <a:schemeClr val="tx1"/>
                </a:solidFill>
                <a:latin typeface="Arial"/>
                <a:cs typeface="Arial"/>
              </a:rPr>
              <a:t>is,</a:t>
            </a:r>
            <a:r>
              <a:rPr b="0">
                <a:solidFill>
                  <a:schemeClr val="tx1"/>
                </a:solidFill>
                <a:latin typeface="Arial"/>
                <a:cs typeface="Arial"/>
              </a:rPr>
              <a:t> </a:t>
            </a:r>
            <a:r>
              <a:rPr b="0" spc="-10">
                <a:solidFill>
                  <a:schemeClr val="tx1"/>
                </a:solidFill>
                <a:latin typeface="Arial"/>
                <a:cs typeface="Arial"/>
              </a:rPr>
              <a:t>put</a:t>
            </a:r>
            <a:r>
              <a:rPr b="0" spc="10">
                <a:solidFill>
                  <a:schemeClr val="tx1"/>
                </a:solidFill>
                <a:latin typeface="Arial"/>
                <a:cs typeface="Arial"/>
              </a:rPr>
              <a:t> </a:t>
            </a:r>
            <a:r>
              <a:rPr b="0" spc="-5">
                <a:solidFill>
                  <a:schemeClr val="tx1"/>
                </a:solidFill>
                <a:latin typeface="Arial"/>
                <a:cs typeface="Arial"/>
              </a:rPr>
              <a:t>into</a:t>
            </a:r>
            <a:r>
              <a:rPr b="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10">
                <a:solidFill>
                  <a:schemeClr val="tx1"/>
                </a:solidFill>
                <a:latin typeface="Arial"/>
                <a:cs typeface="Arial"/>
              </a:rPr>
              <a:t>Church’s</a:t>
            </a:r>
            <a:r>
              <a:rPr b="0" spc="-5">
                <a:solidFill>
                  <a:schemeClr val="tx1"/>
                </a:solidFill>
                <a:latin typeface="Arial"/>
                <a:cs typeface="Arial"/>
              </a:rPr>
              <a:t> treasury)</a:t>
            </a:r>
            <a:r>
              <a:rPr b="0" spc="40">
                <a:solidFill>
                  <a:schemeClr val="tx1"/>
                </a:solidFill>
                <a:latin typeface="Arial"/>
                <a:cs typeface="Arial"/>
              </a:rPr>
              <a:t> </a:t>
            </a:r>
            <a:r>
              <a:rPr b="0" spc="-10">
                <a:solidFill>
                  <a:schemeClr val="tx1"/>
                </a:solidFill>
                <a:latin typeface="Arial"/>
                <a:cs typeface="Arial"/>
              </a:rPr>
              <a:t>are</a:t>
            </a:r>
            <a:r>
              <a:rPr b="0" spc="2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trust</a:t>
            </a:r>
            <a:r>
              <a:rPr b="0" spc="15">
                <a:solidFill>
                  <a:schemeClr val="tx1"/>
                </a:solidFill>
                <a:latin typeface="Arial"/>
                <a:cs typeface="Arial"/>
              </a:rPr>
              <a:t> </a:t>
            </a:r>
            <a:r>
              <a:rPr b="0" spc="-5">
                <a:solidFill>
                  <a:schemeClr val="tx1"/>
                </a:solidFill>
                <a:latin typeface="Arial"/>
                <a:cs typeface="Arial"/>
              </a:rPr>
              <a:t>funds</a:t>
            </a:r>
            <a:r>
              <a:rPr b="0" spc="15">
                <a:solidFill>
                  <a:schemeClr val="tx1"/>
                </a:solidFill>
                <a:latin typeface="Arial"/>
                <a:cs typeface="Arial"/>
              </a:rPr>
              <a:t> </a:t>
            </a:r>
            <a:r>
              <a:rPr b="0" spc="-10">
                <a:solidFill>
                  <a:schemeClr val="tx1"/>
                </a:solidFill>
                <a:latin typeface="Arial"/>
                <a:cs typeface="Arial"/>
              </a:rPr>
              <a:t>of </a:t>
            </a:r>
            <a:r>
              <a:rPr b="0" spc="-5">
                <a:solidFill>
                  <a:schemeClr val="tx1"/>
                </a:solidFill>
                <a:latin typeface="Arial"/>
                <a:cs typeface="Arial"/>
              </a:rPr>
              <a:t> </a:t>
            </a:r>
            <a:r>
              <a:rPr b="0" spc="-25">
                <a:solidFill>
                  <a:schemeClr val="tx1"/>
                </a:solidFill>
                <a:latin typeface="Arial"/>
                <a:cs typeface="Arial"/>
              </a:rPr>
              <a:t>piety.</a:t>
            </a:r>
            <a:r>
              <a:rPr b="0">
                <a:solidFill>
                  <a:schemeClr val="tx1"/>
                </a:solidFill>
                <a:latin typeface="Arial"/>
                <a:cs typeface="Arial"/>
              </a:rPr>
              <a:t> </a:t>
            </a:r>
            <a:r>
              <a:rPr b="0" spc="-5">
                <a:solidFill>
                  <a:schemeClr val="tx1"/>
                </a:solidFill>
                <a:latin typeface="Arial"/>
                <a:cs typeface="Arial"/>
              </a:rPr>
              <a:t>They</a:t>
            </a:r>
            <a:r>
              <a:rPr b="0" spc="5">
                <a:solidFill>
                  <a:schemeClr val="tx1"/>
                </a:solidFill>
                <a:latin typeface="Arial"/>
                <a:cs typeface="Arial"/>
              </a:rPr>
              <a:t> </a:t>
            </a:r>
            <a:r>
              <a:rPr b="0" spc="-5">
                <a:solidFill>
                  <a:schemeClr val="tx1"/>
                </a:solidFill>
                <a:latin typeface="Arial"/>
                <a:cs typeface="Arial"/>
              </a:rPr>
              <a:t>are</a:t>
            </a:r>
            <a:r>
              <a:rPr b="0" spc="15">
                <a:solidFill>
                  <a:schemeClr val="tx1"/>
                </a:solidFill>
                <a:latin typeface="Arial"/>
                <a:cs typeface="Arial"/>
              </a:rPr>
              <a:t> </a:t>
            </a:r>
            <a:r>
              <a:rPr b="0" spc="-5">
                <a:solidFill>
                  <a:schemeClr val="tx1"/>
                </a:solidFill>
                <a:latin typeface="Arial"/>
                <a:cs typeface="Arial"/>
              </a:rPr>
              <a:t>not</a:t>
            </a:r>
            <a:r>
              <a:rPr b="0" spc="10">
                <a:solidFill>
                  <a:schemeClr val="tx1"/>
                </a:solidFill>
                <a:latin typeface="Arial"/>
                <a:cs typeface="Arial"/>
              </a:rPr>
              <a:t> </a:t>
            </a:r>
            <a:r>
              <a:rPr b="0" spc="-5">
                <a:solidFill>
                  <a:schemeClr val="tx1"/>
                </a:solidFill>
                <a:latin typeface="Arial"/>
                <a:cs typeface="Arial"/>
              </a:rPr>
              <a:t>spent</a:t>
            </a:r>
            <a:r>
              <a:rPr b="0" spc="10">
                <a:solidFill>
                  <a:schemeClr val="tx1"/>
                </a:solidFill>
                <a:latin typeface="Arial"/>
                <a:cs typeface="Arial"/>
              </a:rPr>
              <a:t> </a:t>
            </a:r>
            <a:r>
              <a:rPr b="0" spc="-5">
                <a:solidFill>
                  <a:schemeClr val="tx1"/>
                </a:solidFill>
                <a:latin typeface="Arial"/>
                <a:cs typeface="Arial"/>
              </a:rPr>
              <a:t>on</a:t>
            </a:r>
            <a:r>
              <a:rPr b="0" spc="5">
                <a:solidFill>
                  <a:schemeClr val="tx1"/>
                </a:solidFill>
                <a:latin typeface="Arial"/>
                <a:cs typeface="Arial"/>
              </a:rPr>
              <a:t> </a:t>
            </a:r>
            <a:r>
              <a:rPr b="0" spc="-5">
                <a:solidFill>
                  <a:schemeClr val="tx1"/>
                </a:solidFill>
                <a:latin typeface="Arial"/>
                <a:cs typeface="Arial"/>
              </a:rPr>
              <a:t>banquets,</a:t>
            </a:r>
            <a:r>
              <a:rPr b="0" spc="15">
                <a:solidFill>
                  <a:schemeClr val="tx1"/>
                </a:solidFill>
                <a:latin typeface="Arial"/>
                <a:cs typeface="Arial"/>
              </a:rPr>
              <a:t> </a:t>
            </a:r>
            <a:r>
              <a:rPr b="0" spc="-5">
                <a:solidFill>
                  <a:schemeClr val="tx1"/>
                </a:solidFill>
                <a:latin typeface="Arial"/>
                <a:cs typeface="Arial"/>
              </a:rPr>
              <a:t>drinking</a:t>
            </a:r>
            <a:r>
              <a:rPr b="0" spc="-10">
                <a:solidFill>
                  <a:schemeClr val="tx1"/>
                </a:solidFill>
                <a:latin typeface="Arial"/>
                <a:cs typeface="Arial"/>
              </a:rPr>
              <a:t> </a:t>
            </a:r>
            <a:r>
              <a:rPr b="0" spc="-5">
                <a:solidFill>
                  <a:schemeClr val="tx1"/>
                </a:solidFill>
                <a:latin typeface="Arial"/>
                <a:cs typeface="Arial"/>
              </a:rPr>
              <a:t>parties</a:t>
            </a:r>
            <a:r>
              <a:rPr b="0" spc="20">
                <a:solidFill>
                  <a:schemeClr val="tx1"/>
                </a:solidFill>
                <a:latin typeface="Arial"/>
                <a:cs typeface="Arial"/>
              </a:rPr>
              <a:t> </a:t>
            </a:r>
            <a:r>
              <a:rPr b="0" spc="-5">
                <a:solidFill>
                  <a:schemeClr val="tx1"/>
                </a:solidFill>
                <a:latin typeface="Arial"/>
                <a:cs typeface="Arial"/>
              </a:rPr>
              <a:t>or</a:t>
            </a:r>
            <a:r>
              <a:rPr b="0" spc="5">
                <a:solidFill>
                  <a:schemeClr val="tx1"/>
                </a:solidFill>
                <a:latin typeface="Arial"/>
                <a:cs typeface="Arial"/>
              </a:rPr>
              <a:t> </a:t>
            </a:r>
            <a:r>
              <a:rPr b="0" spc="-5">
                <a:solidFill>
                  <a:schemeClr val="tx1"/>
                </a:solidFill>
                <a:latin typeface="Arial"/>
                <a:cs typeface="Arial"/>
              </a:rPr>
              <a:t>dining</a:t>
            </a:r>
            <a:r>
              <a:rPr b="0" spc="-10">
                <a:solidFill>
                  <a:schemeClr val="tx1"/>
                </a:solidFill>
                <a:latin typeface="Arial"/>
                <a:cs typeface="Arial"/>
              </a:rPr>
              <a:t> </a:t>
            </a:r>
            <a:r>
              <a:rPr b="0" spc="-5">
                <a:solidFill>
                  <a:schemeClr val="tx1"/>
                </a:solidFill>
                <a:latin typeface="Arial"/>
                <a:cs typeface="Arial"/>
              </a:rPr>
              <a:t>clubs;</a:t>
            </a:r>
            <a:r>
              <a:rPr b="0">
                <a:solidFill>
                  <a:schemeClr val="tx1"/>
                </a:solidFill>
                <a:latin typeface="Arial"/>
                <a:cs typeface="Arial"/>
              </a:rPr>
              <a:t> </a:t>
            </a:r>
            <a:r>
              <a:rPr b="0" spc="-5">
                <a:solidFill>
                  <a:schemeClr val="tx1"/>
                </a:solidFill>
                <a:latin typeface="Arial"/>
                <a:cs typeface="Arial"/>
              </a:rPr>
              <a:t>but</a:t>
            </a:r>
            <a:r>
              <a:rPr b="0" spc="10">
                <a:solidFill>
                  <a:schemeClr val="tx1"/>
                </a:solidFill>
                <a:latin typeface="Arial"/>
                <a:cs typeface="Arial"/>
              </a:rPr>
              <a:t> </a:t>
            </a:r>
            <a:r>
              <a:rPr b="0" spc="-5">
                <a:solidFill>
                  <a:schemeClr val="tx1"/>
                </a:solidFill>
                <a:latin typeface="Arial"/>
                <a:cs typeface="Arial"/>
              </a:rPr>
              <a:t>for </a:t>
            </a:r>
            <a:r>
              <a:rPr b="0">
                <a:solidFill>
                  <a:schemeClr val="tx1"/>
                </a:solidFill>
                <a:latin typeface="Arial"/>
                <a:cs typeface="Arial"/>
              </a:rPr>
              <a:t> </a:t>
            </a:r>
            <a:r>
              <a:rPr b="0" spc="-5">
                <a:solidFill>
                  <a:schemeClr val="tx1"/>
                </a:solidFill>
                <a:latin typeface="Arial"/>
                <a:cs typeface="Arial"/>
              </a:rPr>
              <a:t>feeding</a:t>
            </a:r>
            <a:r>
              <a:rPr b="0">
                <a:solidFill>
                  <a:schemeClr val="tx1"/>
                </a:solidFill>
                <a:latin typeface="Arial"/>
                <a:cs typeface="Arial"/>
              </a:rPr>
              <a:t> </a:t>
            </a:r>
            <a:r>
              <a:rPr b="0" spc="-5">
                <a:solidFill>
                  <a:schemeClr val="tx1"/>
                </a:solidFill>
                <a:latin typeface="Arial"/>
                <a:cs typeface="Arial"/>
              </a:rPr>
              <a:t>and</a:t>
            </a:r>
            <a:r>
              <a:rPr b="0" spc="5">
                <a:solidFill>
                  <a:schemeClr val="tx1"/>
                </a:solidFill>
                <a:latin typeface="Arial"/>
                <a:cs typeface="Arial"/>
              </a:rPr>
              <a:t> </a:t>
            </a:r>
            <a:r>
              <a:rPr b="0" spc="-10">
                <a:solidFill>
                  <a:schemeClr val="tx1"/>
                </a:solidFill>
                <a:latin typeface="Arial"/>
                <a:cs typeface="Arial"/>
              </a:rPr>
              <a:t>burying</a:t>
            </a:r>
            <a:r>
              <a:rPr b="0" spc="3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20">
                <a:solidFill>
                  <a:schemeClr val="tx1"/>
                </a:solidFill>
                <a:latin typeface="Arial"/>
                <a:cs typeface="Arial"/>
              </a:rPr>
              <a:t>poor,</a:t>
            </a:r>
            <a:r>
              <a:rPr b="0" spc="30">
                <a:solidFill>
                  <a:schemeClr val="tx1"/>
                </a:solidFill>
                <a:latin typeface="Arial"/>
                <a:cs typeface="Arial"/>
              </a:rPr>
              <a:t> </a:t>
            </a:r>
            <a:r>
              <a:rPr b="0" spc="-5">
                <a:solidFill>
                  <a:schemeClr val="tx1"/>
                </a:solidFill>
                <a:latin typeface="Arial"/>
                <a:cs typeface="Arial"/>
              </a:rPr>
              <a:t>for</a:t>
            </a:r>
            <a:r>
              <a:rPr b="0" spc="15">
                <a:solidFill>
                  <a:schemeClr val="tx1"/>
                </a:solidFill>
                <a:latin typeface="Arial"/>
                <a:cs typeface="Arial"/>
              </a:rPr>
              <a:t> </a:t>
            </a:r>
            <a:r>
              <a:rPr b="0" spc="-10">
                <a:solidFill>
                  <a:schemeClr val="tx1"/>
                </a:solidFill>
                <a:latin typeface="Arial"/>
                <a:cs typeface="Arial"/>
              </a:rPr>
              <a:t>boys</a:t>
            </a:r>
            <a:r>
              <a:rPr b="0" spc="35">
                <a:solidFill>
                  <a:schemeClr val="tx1"/>
                </a:solidFill>
                <a:latin typeface="Arial"/>
                <a:cs typeface="Arial"/>
              </a:rPr>
              <a:t> </a:t>
            </a:r>
            <a:r>
              <a:rPr b="0" spc="-5">
                <a:solidFill>
                  <a:schemeClr val="tx1"/>
                </a:solidFill>
                <a:latin typeface="Arial"/>
                <a:cs typeface="Arial"/>
              </a:rPr>
              <a:t>and</a:t>
            </a:r>
            <a:r>
              <a:rPr b="0">
                <a:solidFill>
                  <a:schemeClr val="tx1"/>
                </a:solidFill>
                <a:latin typeface="Arial"/>
                <a:cs typeface="Arial"/>
              </a:rPr>
              <a:t> </a:t>
            </a:r>
            <a:r>
              <a:rPr b="0" spc="-5">
                <a:solidFill>
                  <a:schemeClr val="tx1"/>
                </a:solidFill>
                <a:latin typeface="Arial"/>
                <a:cs typeface="Arial"/>
              </a:rPr>
              <a:t>girls</a:t>
            </a:r>
            <a:r>
              <a:rPr b="0" spc="15">
                <a:solidFill>
                  <a:schemeClr val="tx1"/>
                </a:solidFill>
                <a:latin typeface="Arial"/>
                <a:cs typeface="Arial"/>
              </a:rPr>
              <a:t> </a:t>
            </a:r>
            <a:r>
              <a:rPr b="0" spc="-5">
                <a:solidFill>
                  <a:schemeClr val="tx1"/>
                </a:solidFill>
                <a:latin typeface="Arial"/>
                <a:cs typeface="Arial"/>
              </a:rPr>
              <a:t>destitute</a:t>
            </a:r>
            <a:r>
              <a:rPr b="0" spc="5">
                <a:solidFill>
                  <a:schemeClr val="tx1"/>
                </a:solidFill>
                <a:latin typeface="Arial"/>
                <a:cs typeface="Arial"/>
              </a:rPr>
              <a:t> </a:t>
            </a:r>
            <a:r>
              <a:rPr b="0" spc="-5">
                <a:solidFill>
                  <a:schemeClr val="tx1"/>
                </a:solidFill>
                <a:latin typeface="Arial"/>
                <a:cs typeface="Arial"/>
              </a:rPr>
              <a:t>of</a:t>
            </a:r>
            <a:r>
              <a:rPr b="0" spc="15">
                <a:solidFill>
                  <a:schemeClr val="tx1"/>
                </a:solidFill>
                <a:latin typeface="Arial"/>
                <a:cs typeface="Arial"/>
              </a:rPr>
              <a:t> </a:t>
            </a:r>
            <a:r>
              <a:rPr b="0" spc="-5">
                <a:solidFill>
                  <a:schemeClr val="tx1"/>
                </a:solidFill>
                <a:latin typeface="Arial"/>
                <a:cs typeface="Arial"/>
              </a:rPr>
              <a:t>property</a:t>
            </a:r>
            <a:r>
              <a:rPr b="0" spc="30">
                <a:solidFill>
                  <a:schemeClr val="tx1"/>
                </a:solidFill>
                <a:latin typeface="Arial"/>
                <a:cs typeface="Arial"/>
              </a:rPr>
              <a:t> </a:t>
            </a:r>
            <a:r>
              <a:rPr b="0" spc="-5">
                <a:solidFill>
                  <a:schemeClr val="tx1"/>
                </a:solidFill>
                <a:latin typeface="Arial"/>
                <a:cs typeface="Arial"/>
              </a:rPr>
              <a:t>and</a:t>
            </a:r>
            <a:r>
              <a:rPr b="0" spc="20">
                <a:solidFill>
                  <a:schemeClr val="tx1"/>
                </a:solidFill>
                <a:latin typeface="Arial"/>
                <a:cs typeface="Arial"/>
              </a:rPr>
              <a:t> </a:t>
            </a:r>
            <a:r>
              <a:rPr b="0" spc="-5">
                <a:solidFill>
                  <a:schemeClr val="tx1"/>
                </a:solidFill>
                <a:latin typeface="Arial"/>
                <a:cs typeface="Arial"/>
              </a:rPr>
              <a:t>parents; </a:t>
            </a:r>
            <a:r>
              <a:rPr b="0">
                <a:solidFill>
                  <a:schemeClr val="tx1"/>
                </a:solidFill>
                <a:latin typeface="Arial"/>
                <a:cs typeface="Arial"/>
              </a:rPr>
              <a:t> </a:t>
            </a:r>
            <a:r>
              <a:rPr b="0" spc="-5">
                <a:solidFill>
                  <a:schemeClr val="tx1"/>
                </a:solidFill>
                <a:latin typeface="Arial"/>
                <a:cs typeface="Arial"/>
              </a:rPr>
              <a:t>and</a:t>
            </a:r>
            <a:r>
              <a:rPr b="0" spc="5">
                <a:solidFill>
                  <a:schemeClr val="tx1"/>
                </a:solidFill>
                <a:latin typeface="Arial"/>
                <a:cs typeface="Arial"/>
              </a:rPr>
              <a:t> </a:t>
            </a:r>
            <a:r>
              <a:rPr b="0" spc="-5">
                <a:solidFill>
                  <a:schemeClr val="tx1"/>
                </a:solidFill>
                <a:latin typeface="Arial"/>
                <a:cs typeface="Arial"/>
              </a:rPr>
              <a:t>further</a:t>
            </a:r>
            <a:r>
              <a:rPr b="0" spc="40">
                <a:solidFill>
                  <a:schemeClr val="tx1"/>
                </a:solidFill>
                <a:latin typeface="Arial"/>
                <a:cs typeface="Arial"/>
              </a:rPr>
              <a:t> </a:t>
            </a:r>
            <a:r>
              <a:rPr b="0" spc="-5">
                <a:solidFill>
                  <a:schemeClr val="tx1"/>
                </a:solidFill>
                <a:latin typeface="Arial"/>
                <a:cs typeface="Arial"/>
              </a:rPr>
              <a:t>for</a:t>
            </a:r>
            <a:r>
              <a:rPr b="0" spc="25">
                <a:solidFill>
                  <a:schemeClr val="tx1"/>
                </a:solidFill>
                <a:latin typeface="Arial"/>
                <a:cs typeface="Arial"/>
              </a:rPr>
              <a:t> </a:t>
            </a:r>
            <a:r>
              <a:rPr b="0" spc="-5">
                <a:solidFill>
                  <a:schemeClr val="tx1"/>
                </a:solidFill>
                <a:latin typeface="Arial"/>
                <a:cs typeface="Arial"/>
              </a:rPr>
              <a:t>old</a:t>
            </a:r>
            <a:r>
              <a:rPr b="0" spc="5">
                <a:solidFill>
                  <a:schemeClr val="tx1"/>
                </a:solidFill>
                <a:latin typeface="Arial"/>
                <a:cs typeface="Arial"/>
              </a:rPr>
              <a:t> </a:t>
            </a:r>
            <a:r>
              <a:rPr b="0" spc="-5">
                <a:solidFill>
                  <a:schemeClr val="tx1"/>
                </a:solidFill>
                <a:latin typeface="Arial"/>
                <a:cs typeface="Arial"/>
              </a:rPr>
              <a:t>people confined</a:t>
            </a:r>
            <a:r>
              <a:rPr b="0" spc="10">
                <a:solidFill>
                  <a:schemeClr val="tx1"/>
                </a:solidFill>
                <a:latin typeface="Arial"/>
                <a:cs typeface="Arial"/>
              </a:rPr>
              <a:t> </a:t>
            </a:r>
            <a:r>
              <a:rPr b="0" spc="-5">
                <a:solidFill>
                  <a:schemeClr val="tx1"/>
                </a:solidFill>
                <a:latin typeface="Arial"/>
                <a:cs typeface="Arial"/>
              </a:rPr>
              <a:t>to</a:t>
            </a:r>
            <a:r>
              <a:rPr b="0" spc="20">
                <a:solidFill>
                  <a:schemeClr val="tx1"/>
                </a:solidFill>
                <a:latin typeface="Arial"/>
                <a:cs typeface="Arial"/>
              </a:rPr>
              <a:t> </a:t>
            </a:r>
            <a:r>
              <a:rPr b="0" spc="-5">
                <a:solidFill>
                  <a:schemeClr val="tx1"/>
                </a:solidFill>
                <a:latin typeface="Arial"/>
                <a:cs typeface="Arial"/>
              </a:rPr>
              <a:t>the</a:t>
            </a:r>
            <a:r>
              <a:rPr b="0" spc="20">
                <a:solidFill>
                  <a:schemeClr val="tx1"/>
                </a:solidFill>
                <a:latin typeface="Arial"/>
                <a:cs typeface="Arial"/>
              </a:rPr>
              <a:t> </a:t>
            </a:r>
            <a:r>
              <a:rPr b="0" spc="-5">
                <a:solidFill>
                  <a:schemeClr val="tx1"/>
                </a:solidFill>
                <a:latin typeface="Arial"/>
                <a:cs typeface="Arial"/>
              </a:rPr>
              <a:t>house,</a:t>
            </a:r>
            <a:r>
              <a:rPr b="0" spc="5">
                <a:solidFill>
                  <a:schemeClr val="tx1"/>
                </a:solidFill>
                <a:latin typeface="Arial"/>
                <a:cs typeface="Arial"/>
              </a:rPr>
              <a:t> </a:t>
            </a:r>
            <a:r>
              <a:rPr b="0" spc="-5">
                <a:solidFill>
                  <a:schemeClr val="tx1"/>
                </a:solidFill>
                <a:latin typeface="Arial"/>
                <a:cs typeface="Arial"/>
              </a:rPr>
              <a:t>and</a:t>
            </a:r>
            <a:r>
              <a:rPr b="0" spc="20">
                <a:solidFill>
                  <a:schemeClr val="tx1"/>
                </a:solidFill>
                <a:latin typeface="Arial"/>
                <a:cs typeface="Arial"/>
              </a:rPr>
              <a:t> </a:t>
            </a:r>
            <a:r>
              <a:rPr b="0" spc="-5">
                <a:solidFill>
                  <a:schemeClr val="tx1"/>
                </a:solidFill>
                <a:latin typeface="Arial"/>
                <a:cs typeface="Arial"/>
              </a:rPr>
              <a:t>victims</a:t>
            </a:r>
            <a:r>
              <a:rPr b="0" spc="-10">
                <a:solidFill>
                  <a:schemeClr val="tx1"/>
                </a:solidFill>
                <a:latin typeface="Arial"/>
                <a:cs typeface="Arial"/>
              </a:rPr>
              <a:t> </a:t>
            </a:r>
            <a:r>
              <a:rPr b="0" spc="-5">
                <a:solidFill>
                  <a:schemeClr val="tx1"/>
                </a:solidFill>
                <a:latin typeface="Arial"/>
                <a:cs typeface="Arial"/>
              </a:rPr>
              <a:t>of</a:t>
            </a:r>
            <a:r>
              <a:rPr b="0" spc="25">
                <a:solidFill>
                  <a:schemeClr val="tx1"/>
                </a:solidFill>
                <a:latin typeface="Arial"/>
                <a:cs typeface="Arial"/>
              </a:rPr>
              <a:t> </a:t>
            </a:r>
            <a:r>
              <a:rPr b="0" spc="-5">
                <a:solidFill>
                  <a:schemeClr val="tx1"/>
                </a:solidFill>
                <a:latin typeface="Arial"/>
                <a:cs typeface="Arial"/>
              </a:rPr>
              <a:t>shipwreck;</a:t>
            </a:r>
            <a:r>
              <a:rPr b="0" spc="20">
                <a:solidFill>
                  <a:schemeClr val="tx1"/>
                </a:solidFill>
                <a:latin typeface="Arial"/>
                <a:cs typeface="Arial"/>
              </a:rPr>
              <a:t> </a:t>
            </a:r>
            <a:r>
              <a:rPr b="0" spc="-5">
                <a:solidFill>
                  <a:schemeClr val="tx1"/>
                </a:solidFill>
                <a:latin typeface="Arial"/>
                <a:cs typeface="Arial"/>
              </a:rPr>
              <a:t>and </a:t>
            </a:r>
            <a:r>
              <a:rPr b="0">
                <a:solidFill>
                  <a:schemeClr val="tx1"/>
                </a:solidFill>
                <a:latin typeface="Arial"/>
                <a:cs typeface="Arial"/>
              </a:rPr>
              <a:t> </a:t>
            </a:r>
            <a:r>
              <a:rPr b="0" spc="-5">
                <a:solidFill>
                  <a:schemeClr val="tx1"/>
                </a:solidFill>
                <a:latin typeface="Arial"/>
                <a:cs typeface="Arial"/>
              </a:rPr>
              <a:t>any</a:t>
            </a:r>
            <a:r>
              <a:rPr b="0" spc="10">
                <a:solidFill>
                  <a:schemeClr val="tx1"/>
                </a:solidFill>
                <a:latin typeface="Arial"/>
                <a:cs typeface="Arial"/>
              </a:rPr>
              <a:t> </a:t>
            </a:r>
            <a:r>
              <a:rPr b="0" spc="-10">
                <a:solidFill>
                  <a:schemeClr val="tx1"/>
                </a:solidFill>
                <a:latin typeface="Arial"/>
                <a:cs typeface="Arial"/>
              </a:rPr>
              <a:t>who</a:t>
            </a:r>
            <a:r>
              <a:rPr b="0" spc="15">
                <a:solidFill>
                  <a:schemeClr val="tx1"/>
                </a:solidFill>
                <a:latin typeface="Arial"/>
                <a:cs typeface="Arial"/>
              </a:rPr>
              <a:t> </a:t>
            </a:r>
            <a:r>
              <a:rPr b="0" spc="-5">
                <a:solidFill>
                  <a:schemeClr val="tx1"/>
                </a:solidFill>
                <a:latin typeface="Arial"/>
                <a:cs typeface="Arial"/>
              </a:rPr>
              <a:t>are</a:t>
            </a:r>
            <a:r>
              <a:rPr b="0" spc="20">
                <a:solidFill>
                  <a:schemeClr val="tx1"/>
                </a:solidFill>
                <a:latin typeface="Arial"/>
                <a:cs typeface="Arial"/>
              </a:rPr>
              <a:t> </a:t>
            </a:r>
            <a:r>
              <a:rPr b="0" spc="-5">
                <a:solidFill>
                  <a:schemeClr val="tx1"/>
                </a:solidFill>
                <a:latin typeface="Arial"/>
                <a:cs typeface="Arial"/>
              </a:rPr>
              <a:t>in</a:t>
            </a:r>
            <a:r>
              <a:rPr b="0" spc="-10">
                <a:solidFill>
                  <a:schemeClr val="tx1"/>
                </a:solidFill>
                <a:latin typeface="Arial"/>
                <a:cs typeface="Arial"/>
              </a:rPr>
              <a:t> </a:t>
            </a:r>
            <a:r>
              <a:rPr b="0" spc="-5">
                <a:solidFill>
                  <a:schemeClr val="tx1"/>
                </a:solidFill>
                <a:latin typeface="Arial"/>
                <a:cs typeface="Arial"/>
              </a:rPr>
              <a:t>mines,</a:t>
            </a:r>
            <a:r>
              <a:rPr b="0">
                <a:solidFill>
                  <a:schemeClr val="tx1"/>
                </a:solidFill>
                <a:latin typeface="Arial"/>
                <a:cs typeface="Arial"/>
              </a:rPr>
              <a:t> </a:t>
            </a:r>
            <a:r>
              <a:rPr b="0" spc="-10">
                <a:solidFill>
                  <a:schemeClr val="tx1"/>
                </a:solidFill>
                <a:latin typeface="Arial"/>
                <a:cs typeface="Arial"/>
              </a:rPr>
              <a:t>who</a:t>
            </a:r>
            <a:r>
              <a:rPr b="0" spc="25">
                <a:solidFill>
                  <a:schemeClr val="tx1"/>
                </a:solidFill>
                <a:latin typeface="Arial"/>
                <a:cs typeface="Arial"/>
              </a:rPr>
              <a:t> </a:t>
            </a:r>
            <a:r>
              <a:rPr b="0" spc="-5">
                <a:solidFill>
                  <a:schemeClr val="tx1"/>
                </a:solidFill>
                <a:latin typeface="Arial"/>
                <a:cs typeface="Arial"/>
              </a:rPr>
              <a:t>are</a:t>
            </a:r>
            <a:r>
              <a:rPr b="0" spc="10">
                <a:solidFill>
                  <a:schemeClr val="tx1"/>
                </a:solidFill>
                <a:latin typeface="Arial"/>
                <a:cs typeface="Arial"/>
              </a:rPr>
              <a:t> </a:t>
            </a:r>
            <a:r>
              <a:rPr b="0" spc="-5">
                <a:solidFill>
                  <a:schemeClr val="tx1"/>
                </a:solidFill>
                <a:latin typeface="Arial"/>
                <a:cs typeface="Arial"/>
              </a:rPr>
              <a:t>exiled</a:t>
            </a:r>
            <a:r>
              <a:rPr b="0" spc="-10">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5">
                <a:solidFill>
                  <a:schemeClr val="tx1"/>
                </a:solidFill>
                <a:latin typeface="Arial"/>
                <a:cs typeface="Arial"/>
              </a:rPr>
              <a:t>an</a:t>
            </a:r>
            <a:r>
              <a:rPr b="0" spc="15">
                <a:solidFill>
                  <a:schemeClr val="tx1"/>
                </a:solidFill>
                <a:latin typeface="Arial"/>
                <a:cs typeface="Arial"/>
              </a:rPr>
              <a:t> </a:t>
            </a:r>
            <a:r>
              <a:rPr b="0" spc="-5">
                <a:solidFill>
                  <a:schemeClr val="tx1"/>
                </a:solidFill>
                <a:latin typeface="Arial"/>
                <a:cs typeface="Arial"/>
              </a:rPr>
              <a:t>island,</a:t>
            </a:r>
            <a:r>
              <a:rPr b="0" spc="-20">
                <a:solidFill>
                  <a:schemeClr val="tx1"/>
                </a:solidFill>
                <a:latin typeface="Arial"/>
                <a:cs typeface="Arial"/>
              </a:rPr>
              <a:t> </a:t>
            </a:r>
            <a:r>
              <a:rPr b="0" spc="-5">
                <a:solidFill>
                  <a:schemeClr val="tx1"/>
                </a:solidFill>
                <a:latin typeface="Arial"/>
                <a:cs typeface="Arial"/>
              </a:rPr>
              <a:t>or</a:t>
            </a:r>
            <a:r>
              <a:rPr b="0" spc="25">
                <a:solidFill>
                  <a:schemeClr val="tx1"/>
                </a:solidFill>
                <a:latin typeface="Arial"/>
                <a:cs typeface="Arial"/>
              </a:rPr>
              <a:t> </a:t>
            </a:r>
            <a:r>
              <a:rPr b="0" spc="-10">
                <a:solidFill>
                  <a:schemeClr val="tx1"/>
                </a:solidFill>
                <a:latin typeface="Arial"/>
                <a:cs typeface="Arial"/>
              </a:rPr>
              <a:t>who</a:t>
            </a:r>
            <a:r>
              <a:rPr b="0" spc="15">
                <a:solidFill>
                  <a:schemeClr val="tx1"/>
                </a:solidFill>
                <a:latin typeface="Arial"/>
                <a:cs typeface="Arial"/>
              </a:rPr>
              <a:t> </a:t>
            </a:r>
            <a:r>
              <a:rPr b="0" spc="-5">
                <a:solidFill>
                  <a:schemeClr val="tx1"/>
                </a:solidFill>
                <a:latin typeface="Arial"/>
                <a:cs typeface="Arial"/>
              </a:rPr>
              <a:t>are</a:t>
            </a:r>
            <a:r>
              <a:rPr b="0" spc="10">
                <a:solidFill>
                  <a:schemeClr val="tx1"/>
                </a:solidFill>
                <a:latin typeface="Arial"/>
                <a:cs typeface="Arial"/>
              </a:rPr>
              <a:t> </a:t>
            </a:r>
            <a:r>
              <a:rPr b="0" spc="-5">
                <a:solidFill>
                  <a:schemeClr val="tx1"/>
                </a:solidFill>
                <a:latin typeface="Arial"/>
                <a:cs typeface="Arial"/>
              </a:rPr>
              <a:t>in</a:t>
            </a:r>
            <a:r>
              <a:rPr b="0">
                <a:solidFill>
                  <a:schemeClr val="tx1"/>
                </a:solidFill>
                <a:latin typeface="Arial"/>
                <a:cs typeface="Arial"/>
              </a:rPr>
              <a:t> </a:t>
            </a:r>
            <a:r>
              <a:rPr b="0" spc="-5">
                <a:solidFill>
                  <a:schemeClr val="tx1"/>
                </a:solidFill>
                <a:latin typeface="Arial"/>
                <a:cs typeface="Arial"/>
              </a:rPr>
              <a:t>prison</a:t>
            </a:r>
            <a:r>
              <a:rPr b="0">
                <a:solidFill>
                  <a:schemeClr val="tx1"/>
                </a:solidFill>
                <a:latin typeface="Arial"/>
                <a:cs typeface="Arial"/>
              </a:rPr>
              <a:t> </a:t>
            </a:r>
            <a:r>
              <a:rPr b="0" spc="-5">
                <a:solidFill>
                  <a:schemeClr val="tx1"/>
                </a:solidFill>
                <a:latin typeface="Arial"/>
                <a:cs typeface="Arial"/>
              </a:rPr>
              <a:t>merely</a:t>
            </a:r>
            <a:r>
              <a:rPr b="0" spc="5">
                <a:solidFill>
                  <a:schemeClr val="tx1"/>
                </a:solidFill>
                <a:latin typeface="Arial"/>
                <a:cs typeface="Arial"/>
              </a:rPr>
              <a:t> </a:t>
            </a:r>
            <a:r>
              <a:rPr b="0" spc="-5">
                <a:solidFill>
                  <a:schemeClr val="tx1"/>
                </a:solidFill>
                <a:latin typeface="Arial"/>
                <a:cs typeface="Arial"/>
              </a:rPr>
              <a:t>on </a:t>
            </a:r>
            <a:r>
              <a:rPr b="0">
                <a:solidFill>
                  <a:schemeClr val="tx1"/>
                </a:solidFill>
                <a:latin typeface="Arial"/>
                <a:cs typeface="Arial"/>
              </a:rPr>
              <a:t> </a:t>
            </a:r>
            <a:r>
              <a:rPr b="0" spc="-5">
                <a:solidFill>
                  <a:schemeClr val="tx1"/>
                </a:solidFill>
                <a:latin typeface="Arial"/>
                <a:cs typeface="Arial"/>
              </a:rPr>
              <a:t>account</a:t>
            </a:r>
            <a:r>
              <a:rPr b="0" spc="30">
                <a:solidFill>
                  <a:schemeClr val="tx1"/>
                </a:solidFill>
                <a:latin typeface="Arial"/>
                <a:cs typeface="Arial"/>
              </a:rPr>
              <a:t> </a:t>
            </a:r>
            <a:r>
              <a:rPr b="0" spc="-5">
                <a:solidFill>
                  <a:schemeClr val="tx1"/>
                </a:solidFill>
                <a:latin typeface="Arial"/>
                <a:cs typeface="Arial"/>
              </a:rPr>
              <a:t>of</a:t>
            </a:r>
            <a:r>
              <a:rPr b="0" spc="45">
                <a:solidFill>
                  <a:schemeClr val="tx1"/>
                </a:solidFill>
                <a:latin typeface="Arial"/>
                <a:cs typeface="Arial"/>
              </a:rPr>
              <a:t> </a:t>
            </a:r>
            <a:r>
              <a:rPr b="0" spc="-15">
                <a:solidFill>
                  <a:schemeClr val="tx1"/>
                </a:solidFill>
                <a:latin typeface="Arial"/>
                <a:cs typeface="Arial"/>
              </a:rPr>
              <a:t>God’s</a:t>
            </a:r>
            <a:r>
              <a:rPr b="0" spc="35">
                <a:solidFill>
                  <a:schemeClr val="tx1"/>
                </a:solidFill>
                <a:latin typeface="Arial"/>
                <a:cs typeface="Arial"/>
              </a:rPr>
              <a:t> </a:t>
            </a:r>
            <a:r>
              <a:rPr b="0" spc="-10">
                <a:solidFill>
                  <a:schemeClr val="tx1"/>
                </a:solidFill>
                <a:latin typeface="Arial"/>
                <a:cs typeface="Arial"/>
              </a:rPr>
              <a:t>Church</a:t>
            </a:r>
            <a:r>
              <a:rPr b="0" spc="65">
                <a:solidFill>
                  <a:schemeClr val="tx1"/>
                </a:solidFill>
                <a:latin typeface="Arial"/>
                <a:cs typeface="Arial"/>
              </a:rPr>
              <a:t> </a:t>
            </a:r>
            <a:r>
              <a:rPr b="0" spc="-5">
                <a:solidFill>
                  <a:schemeClr val="tx1"/>
                </a:solidFill>
                <a:latin typeface="Arial"/>
                <a:cs typeface="Arial"/>
              </a:rPr>
              <a:t>-</a:t>
            </a:r>
            <a:r>
              <a:rPr b="0" spc="40">
                <a:solidFill>
                  <a:schemeClr val="tx1"/>
                </a:solidFill>
                <a:latin typeface="Arial"/>
                <a:cs typeface="Arial"/>
              </a:rPr>
              <a:t> </a:t>
            </a:r>
            <a:r>
              <a:rPr b="0" spc="-5">
                <a:solidFill>
                  <a:schemeClr val="tx1"/>
                </a:solidFill>
                <a:latin typeface="Arial"/>
                <a:cs typeface="Arial"/>
              </a:rPr>
              <a:t>these</a:t>
            </a:r>
            <a:r>
              <a:rPr b="0" spc="50">
                <a:solidFill>
                  <a:schemeClr val="tx1"/>
                </a:solidFill>
                <a:latin typeface="Arial"/>
                <a:cs typeface="Arial"/>
              </a:rPr>
              <a:t> </a:t>
            </a:r>
            <a:r>
              <a:rPr b="0" spc="-5">
                <a:solidFill>
                  <a:schemeClr val="tx1"/>
                </a:solidFill>
                <a:latin typeface="Arial"/>
                <a:cs typeface="Arial"/>
              </a:rPr>
              <a:t>become</a:t>
            </a:r>
            <a:r>
              <a:rPr b="0" spc="30">
                <a:solidFill>
                  <a:schemeClr val="tx1"/>
                </a:solidFill>
                <a:latin typeface="Arial"/>
                <a:cs typeface="Arial"/>
              </a:rPr>
              <a:t> </a:t>
            </a:r>
            <a:r>
              <a:rPr b="0" spc="-5">
                <a:solidFill>
                  <a:schemeClr val="tx1"/>
                </a:solidFill>
                <a:latin typeface="Arial"/>
                <a:cs typeface="Arial"/>
              </a:rPr>
              <a:t>the</a:t>
            </a:r>
            <a:r>
              <a:rPr b="0" spc="45">
                <a:solidFill>
                  <a:schemeClr val="tx1"/>
                </a:solidFill>
                <a:latin typeface="Arial"/>
                <a:cs typeface="Arial"/>
              </a:rPr>
              <a:t> </a:t>
            </a:r>
            <a:r>
              <a:rPr b="0" spc="-10">
                <a:solidFill>
                  <a:schemeClr val="tx1"/>
                </a:solidFill>
                <a:latin typeface="Arial"/>
                <a:cs typeface="Arial"/>
              </a:rPr>
              <a:t>wards</a:t>
            </a:r>
            <a:r>
              <a:rPr b="0" spc="65">
                <a:solidFill>
                  <a:schemeClr val="tx1"/>
                </a:solidFill>
                <a:latin typeface="Arial"/>
                <a:cs typeface="Arial"/>
              </a:rPr>
              <a:t> </a:t>
            </a:r>
            <a:r>
              <a:rPr b="0" spc="-5">
                <a:solidFill>
                  <a:schemeClr val="tx1"/>
                </a:solidFill>
                <a:latin typeface="Arial"/>
                <a:cs typeface="Arial"/>
              </a:rPr>
              <a:t>of</a:t>
            </a:r>
            <a:r>
              <a:rPr b="0" spc="45">
                <a:solidFill>
                  <a:schemeClr val="tx1"/>
                </a:solidFill>
                <a:latin typeface="Arial"/>
                <a:cs typeface="Arial"/>
              </a:rPr>
              <a:t> </a:t>
            </a:r>
            <a:r>
              <a:rPr b="0" spc="-5">
                <a:solidFill>
                  <a:schemeClr val="tx1"/>
                </a:solidFill>
                <a:latin typeface="Arial"/>
                <a:cs typeface="Arial"/>
              </a:rPr>
              <a:t>their</a:t>
            </a:r>
            <a:r>
              <a:rPr b="0" spc="40">
                <a:solidFill>
                  <a:schemeClr val="tx1"/>
                </a:solidFill>
                <a:latin typeface="Arial"/>
                <a:cs typeface="Arial"/>
              </a:rPr>
              <a:t> </a:t>
            </a:r>
            <a:r>
              <a:rPr b="0" spc="-5">
                <a:solidFill>
                  <a:schemeClr val="tx1"/>
                </a:solidFill>
                <a:latin typeface="Arial"/>
                <a:cs typeface="Arial"/>
              </a:rPr>
              <a:t>confession.</a:t>
            </a:r>
            <a:r>
              <a:rPr b="0" spc="25">
                <a:solidFill>
                  <a:schemeClr val="tx1"/>
                </a:solidFill>
                <a:latin typeface="Arial"/>
                <a:cs typeface="Arial"/>
              </a:rPr>
              <a:t> </a:t>
            </a:r>
            <a:r>
              <a:rPr b="0" spc="-5">
                <a:solidFill>
                  <a:schemeClr val="tx1"/>
                </a:solidFill>
                <a:latin typeface="Arial"/>
                <a:cs typeface="Arial"/>
              </a:rPr>
              <a:t>So</a:t>
            </a:r>
            <a:r>
              <a:rPr b="0" spc="30">
                <a:solidFill>
                  <a:schemeClr val="tx1"/>
                </a:solidFill>
                <a:latin typeface="Arial"/>
                <a:cs typeface="Arial"/>
              </a:rPr>
              <a:t> </a:t>
            </a:r>
            <a:r>
              <a:rPr b="0" spc="-5">
                <a:solidFill>
                  <a:schemeClr val="tx1"/>
                </a:solidFill>
                <a:latin typeface="Arial"/>
                <a:cs typeface="Arial"/>
              </a:rPr>
              <a:t>great </a:t>
            </a:r>
            <a:r>
              <a:rPr b="0">
                <a:solidFill>
                  <a:schemeClr val="tx1"/>
                </a:solidFill>
                <a:latin typeface="Arial"/>
                <a:cs typeface="Arial"/>
              </a:rPr>
              <a:t> </a:t>
            </a:r>
            <a:r>
              <a:rPr b="0" spc="-5">
                <a:solidFill>
                  <a:schemeClr val="tx1"/>
                </a:solidFill>
                <a:latin typeface="Arial"/>
                <a:cs typeface="Arial"/>
              </a:rPr>
              <a:t>a</a:t>
            </a:r>
            <a:r>
              <a:rPr b="0">
                <a:solidFill>
                  <a:schemeClr val="tx1"/>
                </a:solidFill>
                <a:latin typeface="Arial"/>
                <a:cs typeface="Arial"/>
              </a:rPr>
              <a:t> </a:t>
            </a:r>
            <a:r>
              <a:rPr b="0" spc="-10">
                <a:solidFill>
                  <a:schemeClr val="tx1"/>
                </a:solidFill>
                <a:latin typeface="Arial"/>
                <a:cs typeface="Arial"/>
              </a:rPr>
              <a:t>work</a:t>
            </a:r>
            <a:r>
              <a:rPr b="0" spc="25">
                <a:solidFill>
                  <a:schemeClr val="tx1"/>
                </a:solidFill>
                <a:latin typeface="Arial"/>
                <a:cs typeface="Arial"/>
              </a:rPr>
              <a:t> </a:t>
            </a:r>
            <a:r>
              <a:rPr b="0" spc="-5">
                <a:solidFill>
                  <a:schemeClr val="tx1"/>
                </a:solidFill>
                <a:latin typeface="Arial"/>
                <a:cs typeface="Arial"/>
              </a:rPr>
              <a:t>of</a:t>
            </a:r>
            <a:r>
              <a:rPr b="0" spc="10">
                <a:solidFill>
                  <a:schemeClr val="tx1"/>
                </a:solidFill>
                <a:latin typeface="Arial"/>
                <a:cs typeface="Arial"/>
              </a:rPr>
              <a:t> </a:t>
            </a:r>
            <a:r>
              <a:rPr b="0" spc="-5">
                <a:solidFill>
                  <a:schemeClr val="tx1"/>
                </a:solidFill>
                <a:latin typeface="Arial"/>
                <a:cs typeface="Arial"/>
              </a:rPr>
              <a:t>love</a:t>
            </a:r>
            <a:r>
              <a:rPr b="0" spc="-10">
                <a:solidFill>
                  <a:schemeClr val="tx1"/>
                </a:solidFill>
                <a:latin typeface="Arial"/>
                <a:cs typeface="Arial"/>
              </a:rPr>
              <a:t> burns</a:t>
            </a:r>
            <a:r>
              <a:rPr b="0" spc="15">
                <a:solidFill>
                  <a:schemeClr val="tx1"/>
                </a:solidFill>
                <a:latin typeface="Arial"/>
                <a:cs typeface="Arial"/>
              </a:rPr>
              <a:t> </a:t>
            </a:r>
            <a:r>
              <a:rPr b="0" spc="-5">
                <a:solidFill>
                  <a:schemeClr val="tx1"/>
                </a:solidFill>
                <a:latin typeface="Arial"/>
                <a:cs typeface="Arial"/>
              </a:rPr>
              <a:t>a</a:t>
            </a:r>
            <a:r>
              <a:rPr b="0" spc="10">
                <a:solidFill>
                  <a:schemeClr val="tx1"/>
                </a:solidFill>
                <a:latin typeface="Arial"/>
                <a:cs typeface="Arial"/>
              </a:rPr>
              <a:t> </a:t>
            </a:r>
            <a:r>
              <a:rPr b="0" spc="-10">
                <a:solidFill>
                  <a:schemeClr val="tx1"/>
                </a:solidFill>
                <a:latin typeface="Arial"/>
                <a:cs typeface="Arial"/>
              </a:rPr>
              <a:t>brand</a:t>
            </a:r>
            <a:r>
              <a:rPr b="0" spc="10">
                <a:solidFill>
                  <a:schemeClr val="tx1"/>
                </a:solidFill>
                <a:latin typeface="Arial"/>
                <a:cs typeface="Arial"/>
              </a:rPr>
              <a:t> </a:t>
            </a:r>
            <a:r>
              <a:rPr b="0" spc="-10">
                <a:solidFill>
                  <a:schemeClr val="tx1"/>
                </a:solidFill>
                <a:latin typeface="Arial"/>
                <a:cs typeface="Arial"/>
              </a:rPr>
              <a:t>upon</a:t>
            </a:r>
            <a:r>
              <a:rPr b="0">
                <a:solidFill>
                  <a:schemeClr val="tx1"/>
                </a:solidFill>
                <a:latin typeface="Arial"/>
                <a:cs typeface="Arial"/>
              </a:rPr>
              <a:t> </a:t>
            </a:r>
            <a:r>
              <a:rPr b="0" spc="-5">
                <a:solidFill>
                  <a:schemeClr val="tx1"/>
                </a:solidFill>
                <a:latin typeface="Arial"/>
                <a:cs typeface="Arial"/>
              </a:rPr>
              <a:t>us</a:t>
            </a:r>
            <a:r>
              <a:rPr b="0" spc="10">
                <a:solidFill>
                  <a:schemeClr val="tx1"/>
                </a:solidFill>
                <a:latin typeface="Arial"/>
                <a:cs typeface="Arial"/>
              </a:rPr>
              <a:t> </a:t>
            </a:r>
            <a:r>
              <a:rPr b="0" spc="-5">
                <a:solidFill>
                  <a:schemeClr val="tx1"/>
                </a:solidFill>
                <a:latin typeface="Arial"/>
                <a:cs typeface="Arial"/>
              </a:rPr>
              <a:t>in</a:t>
            </a:r>
            <a:r>
              <a:rPr b="0">
                <a:solidFill>
                  <a:schemeClr val="tx1"/>
                </a:solidFill>
                <a:latin typeface="Arial"/>
                <a:cs typeface="Arial"/>
              </a:rPr>
              <a:t> </a:t>
            </a:r>
            <a:r>
              <a:rPr b="0" spc="-5">
                <a:solidFill>
                  <a:schemeClr val="tx1"/>
                </a:solidFill>
                <a:latin typeface="Arial"/>
                <a:cs typeface="Arial"/>
              </a:rPr>
              <a:t>regard</a:t>
            </a:r>
            <a:r>
              <a:rPr b="0" spc="20">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10">
                <a:solidFill>
                  <a:schemeClr val="tx1"/>
                </a:solidFill>
                <a:latin typeface="Arial"/>
                <a:cs typeface="Arial"/>
              </a:rPr>
              <a:t>some.</a:t>
            </a:r>
            <a:r>
              <a:rPr b="0" spc="15">
                <a:solidFill>
                  <a:schemeClr val="tx1"/>
                </a:solidFill>
                <a:latin typeface="Arial"/>
                <a:cs typeface="Arial"/>
              </a:rPr>
              <a:t> </a:t>
            </a:r>
            <a:r>
              <a:rPr b="0" spc="-5">
                <a:solidFill>
                  <a:schemeClr val="tx1"/>
                </a:solidFill>
                <a:latin typeface="Arial"/>
                <a:cs typeface="Arial"/>
              </a:rPr>
              <a:t>“See”</a:t>
            </a:r>
            <a:r>
              <a:rPr b="0" spc="10">
                <a:solidFill>
                  <a:schemeClr val="tx1"/>
                </a:solidFill>
                <a:latin typeface="Arial"/>
                <a:cs typeface="Arial"/>
              </a:rPr>
              <a:t> </a:t>
            </a:r>
            <a:r>
              <a:rPr b="0" spc="-5">
                <a:solidFill>
                  <a:schemeClr val="tx1"/>
                </a:solidFill>
                <a:latin typeface="Arial"/>
                <a:cs typeface="Arial"/>
              </a:rPr>
              <a:t>they</a:t>
            </a:r>
            <a:r>
              <a:rPr b="0" spc="20">
                <a:solidFill>
                  <a:schemeClr val="tx1"/>
                </a:solidFill>
                <a:latin typeface="Arial"/>
                <a:cs typeface="Arial"/>
              </a:rPr>
              <a:t> </a:t>
            </a:r>
            <a:r>
              <a:rPr b="0" spc="-5">
                <a:solidFill>
                  <a:schemeClr val="tx1"/>
                </a:solidFill>
                <a:latin typeface="Arial"/>
                <a:cs typeface="Arial"/>
              </a:rPr>
              <a:t>say</a:t>
            </a:r>
            <a:r>
              <a:rPr b="0" spc="5">
                <a:solidFill>
                  <a:schemeClr val="tx1"/>
                </a:solidFill>
                <a:latin typeface="Arial"/>
                <a:cs typeface="Arial"/>
              </a:rPr>
              <a:t> </a:t>
            </a:r>
            <a:r>
              <a:rPr b="0" spc="-5">
                <a:solidFill>
                  <a:schemeClr val="tx1"/>
                </a:solidFill>
                <a:latin typeface="Arial"/>
                <a:cs typeface="Arial"/>
              </a:rPr>
              <a:t>“how</a:t>
            </a:r>
            <a:r>
              <a:rPr b="0" spc="10">
                <a:solidFill>
                  <a:schemeClr val="tx1"/>
                </a:solidFill>
                <a:latin typeface="Arial"/>
                <a:cs typeface="Arial"/>
              </a:rPr>
              <a:t> </a:t>
            </a:r>
            <a:r>
              <a:rPr b="0" spc="-5">
                <a:solidFill>
                  <a:schemeClr val="tx1"/>
                </a:solidFill>
                <a:latin typeface="Arial"/>
                <a:cs typeface="Arial"/>
              </a:rPr>
              <a:t>they </a:t>
            </a:r>
            <a:r>
              <a:rPr b="0" spc="-430">
                <a:solidFill>
                  <a:schemeClr val="tx1"/>
                </a:solidFill>
                <a:latin typeface="Arial"/>
                <a:cs typeface="Arial"/>
              </a:rPr>
              <a:t> </a:t>
            </a:r>
            <a:r>
              <a:rPr b="0" spc="-5">
                <a:solidFill>
                  <a:schemeClr val="tx1"/>
                </a:solidFill>
                <a:latin typeface="Arial"/>
                <a:cs typeface="Arial"/>
              </a:rPr>
              <a:t>love</a:t>
            </a:r>
            <a:r>
              <a:rPr b="0" spc="-15">
                <a:solidFill>
                  <a:schemeClr val="tx1"/>
                </a:solidFill>
                <a:latin typeface="Arial"/>
                <a:cs typeface="Arial"/>
              </a:rPr>
              <a:t> </a:t>
            </a:r>
            <a:r>
              <a:rPr b="0" spc="-5">
                <a:solidFill>
                  <a:schemeClr val="tx1"/>
                </a:solidFill>
                <a:latin typeface="Arial"/>
                <a:cs typeface="Arial"/>
              </a:rPr>
              <a:t>one</a:t>
            </a:r>
            <a:r>
              <a:rPr b="0" spc="5">
                <a:solidFill>
                  <a:schemeClr val="tx1"/>
                </a:solidFill>
                <a:latin typeface="Arial"/>
                <a:cs typeface="Arial"/>
              </a:rPr>
              <a:t> </a:t>
            </a:r>
            <a:r>
              <a:rPr b="0" spc="-10">
                <a:solidFill>
                  <a:schemeClr val="tx1"/>
                </a:solidFill>
                <a:latin typeface="Arial"/>
                <a:cs typeface="Arial"/>
              </a:rPr>
              <a:t>another”</a:t>
            </a:r>
            <a:r>
              <a:rPr b="0" spc="45">
                <a:solidFill>
                  <a:schemeClr val="tx1"/>
                </a:solidFill>
                <a:latin typeface="Arial"/>
                <a:cs typeface="Arial"/>
              </a:rPr>
              <a:t> </a:t>
            </a:r>
            <a:r>
              <a:rPr b="0" spc="-5">
                <a:solidFill>
                  <a:schemeClr val="tx1"/>
                </a:solidFill>
                <a:latin typeface="Arial"/>
                <a:cs typeface="Arial"/>
              </a:rPr>
              <a:t>.</a:t>
            </a:r>
            <a:r>
              <a:rPr b="0" spc="15">
                <a:solidFill>
                  <a:schemeClr val="tx1"/>
                </a:solidFill>
                <a:latin typeface="Arial"/>
                <a:cs typeface="Arial"/>
              </a:rPr>
              <a:t> </a:t>
            </a:r>
            <a:r>
              <a:rPr b="0" spc="-5">
                <a:solidFill>
                  <a:schemeClr val="tx1"/>
                </a:solidFill>
                <a:latin typeface="Arial"/>
                <a:cs typeface="Arial"/>
              </a:rPr>
              <a:t>.</a:t>
            </a:r>
            <a:r>
              <a:rPr b="0" spc="15">
                <a:solidFill>
                  <a:schemeClr val="tx1"/>
                </a:solidFill>
                <a:latin typeface="Arial"/>
                <a:cs typeface="Arial"/>
              </a:rPr>
              <a:t> </a:t>
            </a:r>
            <a:r>
              <a:rPr b="0" spc="-5">
                <a:solidFill>
                  <a:schemeClr val="tx1"/>
                </a:solidFill>
                <a:latin typeface="Arial"/>
                <a:cs typeface="Arial"/>
              </a:rPr>
              <a:t>.</a:t>
            </a:r>
            <a:r>
              <a:rPr b="0" spc="10">
                <a:solidFill>
                  <a:schemeClr val="tx1"/>
                </a:solidFill>
                <a:latin typeface="Arial"/>
                <a:cs typeface="Arial"/>
              </a:rPr>
              <a:t> </a:t>
            </a:r>
            <a:r>
              <a:rPr b="0" spc="-5">
                <a:solidFill>
                  <a:schemeClr val="tx1"/>
                </a:solidFill>
                <a:latin typeface="Arial"/>
                <a:cs typeface="Arial"/>
              </a:rPr>
              <a:t>So</a:t>
            </a:r>
            <a:r>
              <a:rPr b="0">
                <a:solidFill>
                  <a:schemeClr val="tx1"/>
                </a:solidFill>
                <a:latin typeface="Arial"/>
                <a:cs typeface="Arial"/>
              </a:rPr>
              <a:t> </a:t>
            </a:r>
            <a:r>
              <a:rPr b="0" spc="-10">
                <a:solidFill>
                  <a:schemeClr val="tx1"/>
                </a:solidFill>
                <a:latin typeface="Arial"/>
                <a:cs typeface="Arial"/>
              </a:rPr>
              <a:t>we</a:t>
            </a:r>
            <a:r>
              <a:rPr b="0" spc="5">
                <a:solidFill>
                  <a:schemeClr val="tx1"/>
                </a:solidFill>
                <a:latin typeface="Arial"/>
                <a:cs typeface="Arial"/>
              </a:rPr>
              <a:t> </a:t>
            </a:r>
            <a:r>
              <a:rPr b="0" spc="-10">
                <a:solidFill>
                  <a:schemeClr val="tx1"/>
                </a:solidFill>
                <a:latin typeface="Arial"/>
                <a:cs typeface="Arial"/>
              </a:rPr>
              <a:t>who</a:t>
            </a:r>
            <a:r>
              <a:rPr b="0" spc="10">
                <a:solidFill>
                  <a:schemeClr val="tx1"/>
                </a:solidFill>
                <a:latin typeface="Arial"/>
                <a:cs typeface="Arial"/>
              </a:rPr>
              <a:t> </a:t>
            </a:r>
            <a:r>
              <a:rPr b="0" spc="-5">
                <a:solidFill>
                  <a:schemeClr val="tx1"/>
                </a:solidFill>
                <a:latin typeface="Arial"/>
                <a:cs typeface="Arial"/>
              </a:rPr>
              <a:t>are</a:t>
            </a:r>
            <a:r>
              <a:rPr b="0" spc="5">
                <a:solidFill>
                  <a:schemeClr val="tx1"/>
                </a:solidFill>
                <a:latin typeface="Arial"/>
                <a:cs typeface="Arial"/>
              </a:rPr>
              <a:t> </a:t>
            </a:r>
            <a:r>
              <a:rPr b="0" spc="-5">
                <a:solidFill>
                  <a:schemeClr val="tx1"/>
                </a:solidFill>
                <a:latin typeface="Arial"/>
                <a:cs typeface="Arial"/>
              </a:rPr>
              <a:t>united</a:t>
            </a:r>
            <a:r>
              <a:rPr b="0">
                <a:solidFill>
                  <a:schemeClr val="tx1"/>
                </a:solidFill>
                <a:latin typeface="Arial"/>
                <a:cs typeface="Arial"/>
              </a:rPr>
              <a:t> </a:t>
            </a:r>
            <a:r>
              <a:rPr b="0" spc="-5">
                <a:solidFill>
                  <a:schemeClr val="tx1"/>
                </a:solidFill>
                <a:latin typeface="Arial"/>
                <a:cs typeface="Arial"/>
              </a:rPr>
              <a:t>in mind and</a:t>
            </a:r>
            <a:r>
              <a:rPr b="0">
                <a:solidFill>
                  <a:schemeClr val="tx1"/>
                </a:solidFill>
                <a:latin typeface="Arial"/>
                <a:cs typeface="Arial"/>
              </a:rPr>
              <a:t> </a:t>
            </a:r>
            <a:r>
              <a:rPr b="0" spc="-5">
                <a:solidFill>
                  <a:schemeClr val="tx1"/>
                </a:solidFill>
                <a:latin typeface="Arial"/>
                <a:cs typeface="Arial"/>
              </a:rPr>
              <a:t>soul have</a:t>
            </a:r>
            <a:r>
              <a:rPr b="0">
                <a:solidFill>
                  <a:schemeClr val="tx1"/>
                </a:solidFill>
                <a:latin typeface="Arial"/>
                <a:cs typeface="Arial"/>
              </a:rPr>
              <a:t> </a:t>
            </a:r>
            <a:r>
              <a:rPr b="0" spc="-5">
                <a:solidFill>
                  <a:schemeClr val="tx1"/>
                </a:solidFill>
                <a:latin typeface="Arial"/>
                <a:cs typeface="Arial"/>
              </a:rPr>
              <a:t>no hesitation </a:t>
            </a:r>
            <a:r>
              <a:rPr b="0">
                <a:solidFill>
                  <a:schemeClr val="tx1"/>
                </a:solidFill>
                <a:latin typeface="Arial"/>
                <a:cs typeface="Arial"/>
              </a:rPr>
              <a:t> </a:t>
            </a:r>
            <a:r>
              <a:rPr b="0" spc="-10">
                <a:solidFill>
                  <a:schemeClr val="tx1"/>
                </a:solidFill>
                <a:latin typeface="Arial"/>
                <a:cs typeface="Arial"/>
              </a:rPr>
              <a:t>about</a:t>
            </a:r>
            <a:r>
              <a:rPr b="0" spc="15">
                <a:solidFill>
                  <a:schemeClr val="tx1"/>
                </a:solidFill>
                <a:latin typeface="Arial"/>
                <a:cs typeface="Arial"/>
              </a:rPr>
              <a:t> </a:t>
            </a:r>
            <a:r>
              <a:rPr b="0" spc="-10">
                <a:solidFill>
                  <a:schemeClr val="tx1"/>
                </a:solidFill>
                <a:latin typeface="Arial"/>
                <a:cs typeface="Arial"/>
              </a:rPr>
              <a:t>sharing</a:t>
            </a:r>
            <a:r>
              <a:rPr b="0" spc="5">
                <a:solidFill>
                  <a:schemeClr val="tx1"/>
                </a:solidFill>
                <a:latin typeface="Arial"/>
                <a:cs typeface="Arial"/>
              </a:rPr>
              <a:t> </a:t>
            </a:r>
            <a:r>
              <a:rPr b="0" spc="-25">
                <a:solidFill>
                  <a:schemeClr val="tx1"/>
                </a:solidFill>
                <a:latin typeface="Arial"/>
                <a:cs typeface="Arial"/>
              </a:rPr>
              <a:t>property.</a:t>
            </a:r>
            <a:r>
              <a:rPr b="0" spc="-35">
                <a:solidFill>
                  <a:schemeClr val="tx1"/>
                </a:solidFill>
                <a:latin typeface="Arial"/>
                <a:cs typeface="Arial"/>
              </a:rPr>
              <a:t> </a:t>
            </a:r>
            <a:r>
              <a:rPr b="0">
                <a:solidFill>
                  <a:schemeClr val="tx1"/>
                </a:solidFill>
                <a:latin typeface="Arial"/>
                <a:cs typeface="Arial"/>
              </a:rPr>
              <a:t>All</a:t>
            </a:r>
            <a:r>
              <a:rPr b="0" spc="-20">
                <a:solidFill>
                  <a:schemeClr val="tx1"/>
                </a:solidFill>
                <a:latin typeface="Arial"/>
                <a:cs typeface="Arial"/>
              </a:rPr>
              <a:t> </a:t>
            </a:r>
            <a:r>
              <a:rPr b="0" spc="-5">
                <a:solidFill>
                  <a:schemeClr val="tx1"/>
                </a:solidFill>
                <a:latin typeface="Arial"/>
                <a:cs typeface="Arial"/>
              </a:rPr>
              <a:t>things</a:t>
            </a:r>
            <a:r>
              <a:rPr b="0" spc="10">
                <a:solidFill>
                  <a:schemeClr val="tx1"/>
                </a:solidFill>
                <a:latin typeface="Arial"/>
                <a:cs typeface="Arial"/>
              </a:rPr>
              <a:t> </a:t>
            </a:r>
            <a:r>
              <a:rPr b="0" spc="-10">
                <a:solidFill>
                  <a:schemeClr val="tx1"/>
                </a:solidFill>
                <a:latin typeface="Arial"/>
                <a:cs typeface="Arial"/>
              </a:rPr>
              <a:t>are</a:t>
            </a:r>
            <a:r>
              <a:rPr b="0" spc="10">
                <a:solidFill>
                  <a:schemeClr val="tx1"/>
                </a:solidFill>
                <a:latin typeface="Arial"/>
                <a:cs typeface="Arial"/>
              </a:rPr>
              <a:t> </a:t>
            </a:r>
            <a:r>
              <a:rPr b="0" spc="-10">
                <a:solidFill>
                  <a:schemeClr val="tx1"/>
                </a:solidFill>
                <a:latin typeface="Arial"/>
                <a:cs typeface="Arial"/>
              </a:rPr>
              <a:t>common</a:t>
            </a:r>
            <a:r>
              <a:rPr b="0" spc="10">
                <a:solidFill>
                  <a:schemeClr val="tx1"/>
                </a:solidFill>
                <a:latin typeface="Arial"/>
                <a:cs typeface="Arial"/>
              </a:rPr>
              <a:t> </a:t>
            </a:r>
            <a:r>
              <a:rPr b="0" spc="-10">
                <a:solidFill>
                  <a:schemeClr val="tx1"/>
                </a:solidFill>
                <a:latin typeface="Arial"/>
                <a:cs typeface="Arial"/>
              </a:rPr>
              <a:t>among</a:t>
            </a:r>
            <a:r>
              <a:rPr b="0" spc="20">
                <a:solidFill>
                  <a:schemeClr val="tx1"/>
                </a:solidFill>
                <a:latin typeface="Arial"/>
                <a:cs typeface="Arial"/>
              </a:rPr>
              <a:t> </a:t>
            </a:r>
            <a:r>
              <a:rPr b="0" spc="-5">
                <a:solidFill>
                  <a:schemeClr val="tx1"/>
                </a:solidFill>
                <a:latin typeface="Arial"/>
                <a:cs typeface="Arial"/>
              </a:rPr>
              <a:t>us</a:t>
            </a:r>
            <a:r>
              <a:rPr b="0" spc="5">
                <a:solidFill>
                  <a:schemeClr val="tx1"/>
                </a:solidFill>
                <a:latin typeface="Arial"/>
                <a:cs typeface="Arial"/>
              </a:rPr>
              <a:t> </a:t>
            </a:r>
            <a:r>
              <a:rPr b="0" spc="-10">
                <a:solidFill>
                  <a:schemeClr val="tx1"/>
                </a:solidFill>
                <a:latin typeface="Arial"/>
                <a:cs typeface="Arial"/>
              </a:rPr>
              <a:t>except</a:t>
            </a:r>
            <a:r>
              <a:rPr b="0" spc="15">
                <a:solidFill>
                  <a:schemeClr val="tx1"/>
                </a:solidFill>
                <a:latin typeface="Arial"/>
                <a:cs typeface="Arial"/>
              </a:rPr>
              <a:t> </a:t>
            </a:r>
            <a:r>
              <a:rPr b="0" spc="-10">
                <a:solidFill>
                  <a:schemeClr val="tx1"/>
                </a:solidFill>
                <a:latin typeface="Arial"/>
                <a:cs typeface="Arial"/>
              </a:rPr>
              <a:t>our</a:t>
            </a:r>
            <a:r>
              <a:rPr b="0" spc="20">
                <a:solidFill>
                  <a:schemeClr val="tx1"/>
                </a:solidFill>
                <a:latin typeface="Arial"/>
                <a:cs typeface="Arial"/>
              </a:rPr>
              <a:t> </a:t>
            </a:r>
            <a:r>
              <a:rPr b="0" spc="-10">
                <a:solidFill>
                  <a:schemeClr val="tx1"/>
                </a:solidFill>
                <a:latin typeface="Arial"/>
                <a:cs typeface="Arial"/>
              </a:rPr>
              <a:t>women.” </a:t>
            </a:r>
            <a:r>
              <a:rPr b="0" spc="-5">
                <a:solidFill>
                  <a:schemeClr val="tx1"/>
                </a:solidFill>
                <a:latin typeface="Arial"/>
                <a:cs typeface="Arial"/>
              </a:rPr>
              <a:t> </a:t>
            </a:r>
            <a:r>
              <a:rPr b="0" i="1" spc="-15">
                <a:solidFill>
                  <a:schemeClr val="tx1"/>
                </a:solidFill>
                <a:latin typeface="Arial"/>
                <a:cs typeface="Arial"/>
              </a:rPr>
              <a:t>(Tertullian,</a:t>
            </a:r>
            <a:r>
              <a:rPr b="0" i="1" spc="-5">
                <a:solidFill>
                  <a:schemeClr val="tx1"/>
                </a:solidFill>
                <a:latin typeface="Arial"/>
                <a:cs typeface="Arial"/>
              </a:rPr>
              <a:t> ca.</a:t>
            </a:r>
            <a:r>
              <a:rPr b="0" i="1" spc="10">
                <a:solidFill>
                  <a:schemeClr val="tx1"/>
                </a:solidFill>
                <a:latin typeface="Arial"/>
                <a:cs typeface="Arial"/>
              </a:rPr>
              <a:t> </a:t>
            </a:r>
            <a:r>
              <a:rPr b="0" i="1" spc="-5">
                <a:solidFill>
                  <a:schemeClr val="tx1"/>
                </a:solidFill>
                <a:latin typeface="Arial"/>
                <a:cs typeface="Arial"/>
              </a:rPr>
              <a:t>200</a:t>
            </a:r>
            <a:r>
              <a:rPr b="0" i="1" spc="-60">
                <a:solidFill>
                  <a:schemeClr val="tx1"/>
                </a:solidFill>
                <a:latin typeface="Arial"/>
                <a:cs typeface="Arial"/>
              </a:rPr>
              <a:t> </a:t>
            </a:r>
            <a:r>
              <a:rPr b="0" i="1" spc="-5">
                <a:solidFill>
                  <a:schemeClr val="tx1"/>
                </a:solidFill>
                <a:latin typeface="Arial"/>
                <a:cs typeface="Arial"/>
              </a:rPr>
              <a:t>Apology</a:t>
            </a:r>
            <a:r>
              <a:rPr b="0" i="1" spc="-10">
                <a:solidFill>
                  <a:schemeClr val="tx1"/>
                </a:solidFill>
                <a:latin typeface="Arial"/>
                <a:cs typeface="Arial"/>
              </a:rPr>
              <a:t> </a:t>
            </a:r>
            <a:r>
              <a:rPr b="0" i="1" spc="-15">
                <a:solidFill>
                  <a:schemeClr val="tx1"/>
                </a:solidFill>
                <a:latin typeface="Arial"/>
                <a:cs typeface="Arial"/>
              </a:rPr>
              <a:t>xxxix.5-11)</a:t>
            </a:r>
            <a:r>
              <a:rPr b="0" spc="-15">
                <a:solidFill>
                  <a:schemeClr val="tx1"/>
                </a:solidFill>
                <a:latin typeface="Arial"/>
                <a:cs typeface="Arial"/>
              </a:rPr>
              <a:t>.</a:t>
            </a:r>
            <a:endParaRPr b="0">
              <a:solidFill>
                <a:schemeClr val="tx1"/>
              </a:solidFill>
              <a:latin typeface="Arial"/>
              <a:cs typeface="Arial"/>
            </a:endParaRPr>
          </a:p>
          <a:p>
            <a:pPr>
              <a:lnSpc>
                <a:spcPct val="100000"/>
              </a:lnSpc>
              <a:spcBef>
                <a:spcPts val="25"/>
              </a:spcBef>
            </a:pPr>
            <a:endParaRPr b="0">
              <a:solidFill>
                <a:schemeClr val="tx1"/>
              </a:solidFill>
              <a:latin typeface="Arial"/>
              <a:cs typeface="Arial"/>
            </a:endParaRPr>
          </a:p>
          <a:p>
            <a:pPr marL="12700" marR="41910">
              <a:lnSpc>
                <a:spcPct val="99200"/>
              </a:lnSpc>
            </a:pPr>
            <a:r>
              <a:rPr b="0" spc="-5">
                <a:solidFill>
                  <a:schemeClr val="tx1"/>
                </a:solidFill>
                <a:latin typeface="Arial"/>
                <a:cs typeface="Arial"/>
              </a:rPr>
              <a:t>“Let</a:t>
            </a:r>
            <a:r>
              <a:rPr b="0" spc="2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strong</a:t>
            </a:r>
            <a:r>
              <a:rPr b="0" spc="15">
                <a:solidFill>
                  <a:schemeClr val="tx1"/>
                </a:solidFill>
                <a:latin typeface="Arial"/>
                <a:cs typeface="Arial"/>
              </a:rPr>
              <a:t> </a:t>
            </a:r>
            <a:r>
              <a:rPr b="0" spc="-5">
                <a:solidFill>
                  <a:schemeClr val="tx1"/>
                </a:solidFill>
                <a:latin typeface="Arial"/>
                <a:cs typeface="Arial"/>
              </a:rPr>
              <a:t>take</a:t>
            </a:r>
            <a:r>
              <a:rPr b="0" spc="10">
                <a:solidFill>
                  <a:schemeClr val="tx1"/>
                </a:solidFill>
                <a:latin typeface="Arial"/>
                <a:cs typeface="Arial"/>
              </a:rPr>
              <a:t> </a:t>
            </a:r>
            <a:r>
              <a:rPr b="0" spc="-5">
                <a:solidFill>
                  <a:schemeClr val="tx1"/>
                </a:solidFill>
                <a:latin typeface="Arial"/>
                <a:cs typeface="Arial"/>
              </a:rPr>
              <a:t>care</a:t>
            </a:r>
            <a:r>
              <a:rPr b="0">
                <a:solidFill>
                  <a:schemeClr val="tx1"/>
                </a:solidFill>
                <a:latin typeface="Arial"/>
                <a:cs typeface="Arial"/>
              </a:rPr>
              <a:t> </a:t>
            </a:r>
            <a:r>
              <a:rPr b="0" spc="-5">
                <a:solidFill>
                  <a:schemeClr val="tx1"/>
                </a:solidFill>
                <a:latin typeface="Arial"/>
                <a:cs typeface="Arial"/>
              </a:rPr>
              <a:t>of</a:t>
            </a:r>
            <a:r>
              <a:rPr b="0" spc="15">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10">
                <a:solidFill>
                  <a:schemeClr val="tx1"/>
                </a:solidFill>
                <a:latin typeface="Arial"/>
                <a:cs typeface="Arial"/>
              </a:rPr>
              <a:t>weak;</a:t>
            </a:r>
            <a:r>
              <a:rPr b="0" spc="30">
                <a:solidFill>
                  <a:schemeClr val="tx1"/>
                </a:solidFill>
                <a:latin typeface="Arial"/>
                <a:cs typeface="Arial"/>
              </a:rPr>
              <a:t> </a:t>
            </a:r>
            <a:r>
              <a:rPr b="0" spc="-5">
                <a:solidFill>
                  <a:schemeClr val="tx1"/>
                </a:solidFill>
                <a:latin typeface="Arial"/>
                <a:cs typeface="Arial"/>
              </a:rPr>
              <a:t>let</a:t>
            </a:r>
            <a:r>
              <a:rPr b="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10">
                <a:solidFill>
                  <a:schemeClr val="tx1"/>
                </a:solidFill>
                <a:latin typeface="Arial"/>
                <a:cs typeface="Arial"/>
              </a:rPr>
              <a:t>weak</a:t>
            </a:r>
            <a:r>
              <a:rPr b="0" spc="25">
                <a:solidFill>
                  <a:schemeClr val="tx1"/>
                </a:solidFill>
                <a:latin typeface="Arial"/>
                <a:cs typeface="Arial"/>
              </a:rPr>
              <a:t> </a:t>
            </a:r>
            <a:r>
              <a:rPr b="0" spc="-5">
                <a:solidFill>
                  <a:schemeClr val="tx1"/>
                </a:solidFill>
                <a:latin typeface="Arial"/>
                <a:cs typeface="Arial"/>
              </a:rPr>
              <a:t>respect</a:t>
            </a:r>
            <a:r>
              <a:rPr b="0" spc="15">
                <a:solidFill>
                  <a:schemeClr val="tx1"/>
                </a:solidFill>
                <a:latin typeface="Arial"/>
                <a:cs typeface="Arial"/>
              </a:rPr>
              <a:t> </a:t>
            </a:r>
            <a:r>
              <a:rPr b="0" spc="-5">
                <a:solidFill>
                  <a:schemeClr val="tx1"/>
                </a:solidFill>
                <a:latin typeface="Arial"/>
                <a:cs typeface="Arial"/>
              </a:rPr>
              <a:t>the</a:t>
            </a:r>
            <a:r>
              <a:rPr b="0" spc="20">
                <a:solidFill>
                  <a:schemeClr val="tx1"/>
                </a:solidFill>
                <a:latin typeface="Arial"/>
                <a:cs typeface="Arial"/>
              </a:rPr>
              <a:t> </a:t>
            </a:r>
            <a:r>
              <a:rPr b="0" spc="-5">
                <a:solidFill>
                  <a:schemeClr val="tx1"/>
                </a:solidFill>
                <a:latin typeface="Arial"/>
                <a:cs typeface="Arial"/>
              </a:rPr>
              <a:t>strong.</a:t>
            </a:r>
            <a:r>
              <a:rPr b="0" spc="10">
                <a:solidFill>
                  <a:schemeClr val="tx1"/>
                </a:solidFill>
                <a:latin typeface="Arial"/>
                <a:cs typeface="Arial"/>
              </a:rPr>
              <a:t> </a:t>
            </a:r>
            <a:r>
              <a:rPr b="0" spc="-10">
                <a:solidFill>
                  <a:schemeClr val="tx1"/>
                </a:solidFill>
                <a:latin typeface="Arial"/>
                <a:cs typeface="Arial"/>
              </a:rPr>
              <a:t>Let</a:t>
            </a:r>
            <a:r>
              <a:rPr b="0" spc="15">
                <a:solidFill>
                  <a:schemeClr val="tx1"/>
                </a:solidFill>
                <a:latin typeface="Arial"/>
                <a:cs typeface="Arial"/>
              </a:rPr>
              <a:t> </a:t>
            </a:r>
            <a:r>
              <a:rPr b="0" spc="-5">
                <a:solidFill>
                  <a:schemeClr val="tx1"/>
                </a:solidFill>
                <a:latin typeface="Arial"/>
                <a:cs typeface="Arial"/>
              </a:rPr>
              <a:t>the</a:t>
            </a:r>
            <a:r>
              <a:rPr b="0" spc="20">
                <a:solidFill>
                  <a:schemeClr val="tx1"/>
                </a:solidFill>
                <a:latin typeface="Arial"/>
                <a:cs typeface="Arial"/>
              </a:rPr>
              <a:t> </a:t>
            </a:r>
            <a:r>
              <a:rPr b="0" spc="-5">
                <a:solidFill>
                  <a:schemeClr val="tx1"/>
                </a:solidFill>
                <a:latin typeface="Arial"/>
                <a:cs typeface="Arial"/>
              </a:rPr>
              <a:t>rich </a:t>
            </a:r>
            <a:r>
              <a:rPr b="0" spc="-430">
                <a:solidFill>
                  <a:schemeClr val="tx1"/>
                </a:solidFill>
                <a:latin typeface="Arial"/>
                <a:cs typeface="Arial"/>
              </a:rPr>
              <a:t> </a:t>
            </a:r>
            <a:r>
              <a:rPr b="0" spc="-5">
                <a:solidFill>
                  <a:schemeClr val="tx1"/>
                </a:solidFill>
                <a:latin typeface="Arial"/>
                <a:cs typeface="Arial"/>
              </a:rPr>
              <a:t>man</a:t>
            </a:r>
            <a:r>
              <a:rPr b="0" spc="15">
                <a:solidFill>
                  <a:schemeClr val="tx1"/>
                </a:solidFill>
                <a:latin typeface="Arial"/>
                <a:cs typeface="Arial"/>
              </a:rPr>
              <a:t> </a:t>
            </a:r>
            <a:r>
              <a:rPr b="0" spc="-5">
                <a:solidFill>
                  <a:schemeClr val="tx1"/>
                </a:solidFill>
                <a:latin typeface="Arial"/>
                <a:cs typeface="Arial"/>
              </a:rPr>
              <a:t>minister</a:t>
            </a:r>
            <a:r>
              <a:rPr b="0">
                <a:solidFill>
                  <a:schemeClr val="tx1"/>
                </a:solidFill>
                <a:latin typeface="Arial"/>
                <a:cs typeface="Arial"/>
              </a:rPr>
              <a:t> </a:t>
            </a:r>
            <a:r>
              <a:rPr b="0" spc="-5">
                <a:solidFill>
                  <a:schemeClr val="tx1"/>
                </a:solidFill>
                <a:latin typeface="Arial"/>
                <a:cs typeface="Arial"/>
              </a:rPr>
              <a:t>to</a:t>
            </a:r>
            <a:r>
              <a:rPr b="0" spc="1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poor</a:t>
            </a:r>
            <a:r>
              <a:rPr b="0" spc="10">
                <a:solidFill>
                  <a:schemeClr val="tx1"/>
                </a:solidFill>
                <a:latin typeface="Arial"/>
                <a:cs typeface="Arial"/>
              </a:rPr>
              <a:t> </a:t>
            </a:r>
            <a:r>
              <a:rPr b="0" spc="-5">
                <a:solidFill>
                  <a:schemeClr val="tx1"/>
                </a:solidFill>
                <a:latin typeface="Arial"/>
                <a:cs typeface="Arial"/>
              </a:rPr>
              <a:t>man;</a:t>
            </a:r>
            <a:r>
              <a:rPr b="0" spc="15">
                <a:solidFill>
                  <a:schemeClr val="tx1"/>
                </a:solidFill>
                <a:latin typeface="Arial"/>
                <a:cs typeface="Arial"/>
              </a:rPr>
              <a:t> </a:t>
            </a:r>
            <a:r>
              <a:rPr b="0" spc="-5">
                <a:solidFill>
                  <a:schemeClr val="tx1"/>
                </a:solidFill>
                <a:latin typeface="Arial"/>
                <a:cs typeface="Arial"/>
              </a:rPr>
              <a:t>let</a:t>
            </a:r>
            <a:r>
              <a:rPr b="0" spc="15">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poor</a:t>
            </a:r>
            <a:r>
              <a:rPr b="0" spc="10">
                <a:solidFill>
                  <a:schemeClr val="tx1"/>
                </a:solidFill>
                <a:latin typeface="Arial"/>
                <a:cs typeface="Arial"/>
              </a:rPr>
              <a:t> </a:t>
            </a:r>
            <a:r>
              <a:rPr b="0" spc="-5">
                <a:solidFill>
                  <a:schemeClr val="tx1"/>
                </a:solidFill>
                <a:latin typeface="Arial"/>
                <a:cs typeface="Arial"/>
              </a:rPr>
              <a:t>man</a:t>
            </a:r>
            <a:r>
              <a:rPr b="0" spc="15">
                <a:solidFill>
                  <a:schemeClr val="tx1"/>
                </a:solidFill>
                <a:latin typeface="Arial"/>
                <a:cs typeface="Arial"/>
              </a:rPr>
              <a:t> </a:t>
            </a:r>
            <a:r>
              <a:rPr b="0" spc="-5">
                <a:solidFill>
                  <a:schemeClr val="tx1"/>
                </a:solidFill>
                <a:latin typeface="Arial"/>
                <a:cs typeface="Arial"/>
              </a:rPr>
              <a:t>give</a:t>
            </a:r>
            <a:r>
              <a:rPr b="0" spc="-10">
                <a:solidFill>
                  <a:schemeClr val="tx1"/>
                </a:solidFill>
                <a:latin typeface="Arial"/>
                <a:cs typeface="Arial"/>
              </a:rPr>
              <a:t> </a:t>
            </a:r>
            <a:r>
              <a:rPr b="0" spc="-5">
                <a:solidFill>
                  <a:schemeClr val="tx1"/>
                </a:solidFill>
                <a:latin typeface="Arial"/>
                <a:cs typeface="Arial"/>
              </a:rPr>
              <a:t>thanks</a:t>
            </a:r>
            <a:r>
              <a:rPr b="0" spc="5">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10">
                <a:solidFill>
                  <a:schemeClr val="tx1"/>
                </a:solidFill>
                <a:latin typeface="Arial"/>
                <a:cs typeface="Arial"/>
              </a:rPr>
              <a:t>God</a:t>
            </a:r>
            <a:r>
              <a:rPr b="0" spc="25">
                <a:solidFill>
                  <a:schemeClr val="tx1"/>
                </a:solidFill>
                <a:latin typeface="Arial"/>
                <a:cs typeface="Arial"/>
              </a:rPr>
              <a:t> </a:t>
            </a:r>
            <a:r>
              <a:rPr b="0" spc="-5">
                <a:solidFill>
                  <a:schemeClr val="tx1"/>
                </a:solidFill>
                <a:latin typeface="Arial"/>
                <a:cs typeface="Arial"/>
              </a:rPr>
              <a:t>that</a:t>
            </a:r>
            <a:r>
              <a:rPr b="0" spc="20">
                <a:solidFill>
                  <a:schemeClr val="tx1"/>
                </a:solidFill>
                <a:latin typeface="Arial"/>
                <a:cs typeface="Arial"/>
              </a:rPr>
              <a:t> </a:t>
            </a:r>
            <a:r>
              <a:rPr b="0" spc="-5">
                <a:solidFill>
                  <a:schemeClr val="tx1"/>
                </a:solidFill>
                <a:latin typeface="Arial"/>
                <a:cs typeface="Arial"/>
              </a:rPr>
              <a:t>he</a:t>
            </a:r>
            <a:r>
              <a:rPr b="0">
                <a:solidFill>
                  <a:schemeClr val="tx1"/>
                </a:solidFill>
                <a:latin typeface="Arial"/>
                <a:cs typeface="Arial"/>
              </a:rPr>
              <a:t> </a:t>
            </a:r>
            <a:r>
              <a:rPr b="0" spc="-5">
                <a:solidFill>
                  <a:schemeClr val="tx1"/>
                </a:solidFill>
                <a:latin typeface="Arial"/>
                <a:cs typeface="Arial"/>
              </a:rPr>
              <a:t>gave </a:t>
            </a:r>
            <a:r>
              <a:rPr b="0">
                <a:solidFill>
                  <a:schemeClr val="tx1"/>
                </a:solidFill>
                <a:latin typeface="Arial"/>
                <a:cs typeface="Arial"/>
              </a:rPr>
              <a:t> </a:t>
            </a:r>
            <a:r>
              <a:rPr b="0" spc="-5">
                <a:solidFill>
                  <a:schemeClr val="tx1"/>
                </a:solidFill>
                <a:latin typeface="Arial"/>
                <a:cs typeface="Arial"/>
              </a:rPr>
              <a:t>him</a:t>
            </a:r>
            <a:r>
              <a:rPr b="0">
                <a:solidFill>
                  <a:schemeClr val="tx1"/>
                </a:solidFill>
                <a:latin typeface="Arial"/>
                <a:cs typeface="Arial"/>
              </a:rPr>
              <a:t> </a:t>
            </a:r>
            <a:r>
              <a:rPr b="0" spc="-5">
                <a:solidFill>
                  <a:schemeClr val="tx1"/>
                </a:solidFill>
                <a:latin typeface="Arial"/>
                <a:cs typeface="Arial"/>
              </a:rPr>
              <a:t>one through</a:t>
            </a:r>
            <a:r>
              <a:rPr b="0" spc="20">
                <a:solidFill>
                  <a:schemeClr val="tx1"/>
                </a:solidFill>
                <a:latin typeface="Arial"/>
                <a:cs typeface="Arial"/>
              </a:rPr>
              <a:t> </a:t>
            </a:r>
            <a:r>
              <a:rPr b="0" spc="-10">
                <a:solidFill>
                  <a:schemeClr val="tx1"/>
                </a:solidFill>
                <a:latin typeface="Arial"/>
                <a:cs typeface="Arial"/>
              </a:rPr>
              <a:t>whom</a:t>
            </a:r>
            <a:r>
              <a:rPr b="0" spc="20">
                <a:solidFill>
                  <a:schemeClr val="tx1"/>
                </a:solidFill>
                <a:latin typeface="Arial"/>
                <a:cs typeface="Arial"/>
              </a:rPr>
              <a:t> </a:t>
            </a:r>
            <a:r>
              <a:rPr b="0" spc="-5">
                <a:solidFill>
                  <a:schemeClr val="tx1"/>
                </a:solidFill>
                <a:latin typeface="Arial"/>
                <a:cs typeface="Arial"/>
              </a:rPr>
              <a:t>his</a:t>
            </a:r>
            <a:r>
              <a:rPr b="0" spc="-10">
                <a:solidFill>
                  <a:schemeClr val="tx1"/>
                </a:solidFill>
                <a:latin typeface="Arial"/>
                <a:cs typeface="Arial"/>
              </a:rPr>
              <a:t> </a:t>
            </a:r>
            <a:r>
              <a:rPr b="0" spc="-5">
                <a:solidFill>
                  <a:schemeClr val="tx1"/>
                </a:solidFill>
                <a:latin typeface="Arial"/>
                <a:cs typeface="Arial"/>
              </a:rPr>
              <a:t>needs</a:t>
            </a:r>
            <a:r>
              <a:rPr b="0">
                <a:solidFill>
                  <a:schemeClr val="tx1"/>
                </a:solidFill>
                <a:latin typeface="Arial"/>
                <a:cs typeface="Arial"/>
              </a:rPr>
              <a:t> </a:t>
            </a:r>
            <a:r>
              <a:rPr b="0" spc="-5">
                <a:solidFill>
                  <a:schemeClr val="tx1"/>
                </a:solidFill>
                <a:latin typeface="Arial"/>
                <a:cs typeface="Arial"/>
              </a:rPr>
              <a:t>might</a:t>
            </a:r>
            <a:r>
              <a:rPr b="0" spc="5">
                <a:solidFill>
                  <a:schemeClr val="tx1"/>
                </a:solidFill>
                <a:latin typeface="Arial"/>
                <a:cs typeface="Arial"/>
              </a:rPr>
              <a:t> </a:t>
            </a:r>
            <a:r>
              <a:rPr b="0" spc="-5">
                <a:solidFill>
                  <a:schemeClr val="tx1"/>
                </a:solidFill>
                <a:latin typeface="Arial"/>
                <a:cs typeface="Arial"/>
              </a:rPr>
              <a:t>be</a:t>
            </a:r>
            <a:r>
              <a:rPr b="0">
                <a:solidFill>
                  <a:schemeClr val="tx1"/>
                </a:solidFill>
                <a:latin typeface="Arial"/>
                <a:cs typeface="Arial"/>
              </a:rPr>
              <a:t> </a:t>
            </a:r>
            <a:r>
              <a:rPr b="0" spc="-5">
                <a:solidFill>
                  <a:schemeClr val="tx1"/>
                </a:solidFill>
                <a:latin typeface="Arial"/>
                <a:cs typeface="Arial"/>
              </a:rPr>
              <a:t>satisfied.”</a:t>
            </a:r>
            <a:r>
              <a:rPr b="0" spc="15">
                <a:solidFill>
                  <a:schemeClr val="tx1"/>
                </a:solidFill>
                <a:latin typeface="Arial"/>
                <a:cs typeface="Arial"/>
              </a:rPr>
              <a:t> </a:t>
            </a:r>
            <a:r>
              <a:rPr b="0" i="1" spc="-5">
                <a:solidFill>
                  <a:schemeClr val="tx1"/>
                </a:solidFill>
                <a:latin typeface="Arial"/>
                <a:cs typeface="Arial"/>
              </a:rPr>
              <a:t>(Clement</a:t>
            </a:r>
            <a:r>
              <a:rPr b="0" i="1" spc="20">
                <a:solidFill>
                  <a:schemeClr val="tx1"/>
                </a:solidFill>
                <a:latin typeface="Arial"/>
                <a:cs typeface="Arial"/>
              </a:rPr>
              <a:t> </a:t>
            </a:r>
            <a:r>
              <a:rPr b="0" i="1" spc="-5">
                <a:solidFill>
                  <a:schemeClr val="tx1"/>
                </a:solidFill>
                <a:latin typeface="Arial"/>
                <a:cs typeface="Arial"/>
              </a:rPr>
              <a:t>of</a:t>
            </a:r>
            <a:r>
              <a:rPr b="0" i="1" spc="10">
                <a:solidFill>
                  <a:schemeClr val="tx1"/>
                </a:solidFill>
                <a:latin typeface="Arial"/>
                <a:cs typeface="Arial"/>
              </a:rPr>
              <a:t> </a:t>
            </a:r>
            <a:r>
              <a:rPr b="0" i="1" spc="-5">
                <a:solidFill>
                  <a:schemeClr val="tx1"/>
                </a:solidFill>
                <a:latin typeface="Arial"/>
                <a:cs typeface="Arial"/>
              </a:rPr>
              <a:t>Rome,</a:t>
            </a:r>
            <a:r>
              <a:rPr b="0" i="1" spc="30">
                <a:solidFill>
                  <a:schemeClr val="tx1"/>
                </a:solidFill>
                <a:latin typeface="Arial"/>
                <a:cs typeface="Arial"/>
              </a:rPr>
              <a:t> </a:t>
            </a:r>
            <a:r>
              <a:rPr b="0" i="1" spc="-5">
                <a:solidFill>
                  <a:schemeClr val="tx1"/>
                </a:solidFill>
                <a:latin typeface="Arial"/>
                <a:cs typeface="Arial"/>
              </a:rPr>
              <a:t>ca.</a:t>
            </a:r>
            <a:r>
              <a:rPr b="0" i="1">
                <a:solidFill>
                  <a:schemeClr val="tx1"/>
                </a:solidFill>
                <a:latin typeface="Arial"/>
                <a:cs typeface="Arial"/>
              </a:rPr>
              <a:t> </a:t>
            </a:r>
            <a:r>
              <a:rPr b="0" i="1" spc="-5">
                <a:solidFill>
                  <a:schemeClr val="tx1"/>
                </a:solidFill>
                <a:latin typeface="Arial"/>
                <a:cs typeface="Arial"/>
              </a:rPr>
              <a:t>100, </a:t>
            </a:r>
            <a:r>
              <a:rPr b="0" i="1" spc="-430">
                <a:solidFill>
                  <a:schemeClr val="tx1"/>
                </a:solidFill>
                <a:latin typeface="Arial"/>
                <a:cs typeface="Arial"/>
              </a:rPr>
              <a:t> </a:t>
            </a:r>
            <a:r>
              <a:rPr b="0" i="1" spc="-5">
                <a:solidFill>
                  <a:schemeClr val="tx1"/>
                </a:solidFill>
                <a:latin typeface="Arial"/>
                <a:cs typeface="Arial"/>
              </a:rPr>
              <a:t>38:2)</a:t>
            </a:r>
            <a:endParaRPr b="0">
              <a:solidFill>
                <a:schemeClr val="tx1"/>
              </a:solidFill>
              <a:latin typeface="Arial"/>
              <a:cs typeface="Arial"/>
            </a:endParaRPr>
          </a:p>
          <a:p>
            <a:pPr>
              <a:lnSpc>
                <a:spcPct val="100000"/>
              </a:lnSpc>
              <a:spcBef>
                <a:spcPts val="25"/>
              </a:spcBef>
            </a:pPr>
            <a:endParaRPr b="0">
              <a:solidFill>
                <a:schemeClr val="tx1"/>
              </a:solidFill>
              <a:latin typeface="Arial"/>
              <a:cs typeface="Arial"/>
            </a:endParaRPr>
          </a:p>
          <a:p>
            <a:pPr marL="12700" marR="81915">
              <a:lnSpc>
                <a:spcPct val="99400"/>
              </a:lnSpc>
            </a:pPr>
            <a:r>
              <a:rPr b="0" spc="-5">
                <a:solidFill>
                  <a:schemeClr val="tx1"/>
                </a:solidFill>
                <a:latin typeface="Arial"/>
                <a:cs typeface="Arial"/>
              </a:rPr>
              <a:t>“All things</a:t>
            </a:r>
            <a:r>
              <a:rPr b="0" spc="10">
                <a:solidFill>
                  <a:schemeClr val="tx1"/>
                </a:solidFill>
                <a:latin typeface="Arial"/>
                <a:cs typeface="Arial"/>
              </a:rPr>
              <a:t> </a:t>
            </a:r>
            <a:r>
              <a:rPr b="0" spc="-10">
                <a:solidFill>
                  <a:schemeClr val="tx1"/>
                </a:solidFill>
                <a:latin typeface="Arial"/>
                <a:cs typeface="Arial"/>
              </a:rPr>
              <a:t>are</a:t>
            </a:r>
            <a:r>
              <a:rPr b="0" spc="10">
                <a:solidFill>
                  <a:schemeClr val="tx1"/>
                </a:solidFill>
                <a:latin typeface="Arial"/>
                <a:cs typeface="Arial"/>
              </a:rPr>
              <a:t> </a:t>
            </a:r>
            <a:r>
              <a:rPr b="0" spc="-10">
                <a:solidFill>
                  <a:schemeClr val="tx1"/>
                </a:solidFill>
                <a:latin typeface="Arial"/>
                <a:cs typeface="Arial"/>
              </a:rPr>
              <a:t>common,</a:t>
            </a:r>
            <a:r>
              <a:rPr b="0" spc="25">
                <a:solidFill>
                  <a:schemeClr val="tx1"/>
                </a:solidFill>
                <a:latin typeface="Arial"/>
                <a:cs typeface="Arial"/>
              </a:rPr>
              <a:t> </a:t>
            </a:r>
            <a:r>
              <a:rPr b="0" spc="-10">
                <a:solidFill>
                  <a:schemeClr val="tx1"/>
                </a:solidFill>
                <a:latin typeface="Arial"/>
                <a:cs typeface="Arial"/>
              </a:rPr>
              <a:t>and</a:t>
            </a:r>
            <a:r>
              <a:rPr b="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rich</a:t>
            </a:r>
            <a:r>
              <a:rPr b="0" spc="5">
                <a:solidFill>
                  <a:schemeClr val="tx1"/>
                </a:solidFill>
                <a:latin typeface="Arial"/>
                <a:cs typeface="Arial"/>
              </a:rPr>
              <a:t> </a:t>
            </a:r>
            <a:r>
              <a:rPr b="0" spc="-10">
                <a:solidFill>
                  <a:schemeClr val="tx1"/>
                </a:solidFill>
                <a:latin typeface="Arial"/>
                <a:cs typeface="Arial"/>
              </a:rPr>
              <a:t>are</a:t>
            </a:r>
            <a:r>
              <a:rPr b="0" spc="10">
                <a:solidFill>
                  <a:schemeClr val="tx1"/>
                </a:solidFill>
                <a:latin typeface="Arial"/>
                <a:cs typeface="Arial"/>
              </a:rPr>
              <a:t> </a:t>
            </a:r>
            <a:r>
              <a:rPr b="0" spc="-10">
                <a:solidFill>
                  <a:schemeClr val="tx1"/>
                </a:solidFill>
                <a:latin typeface="Arial"/>
                <a:cs typeface="Arial"/>
              </a:rPr>
              <a:t>not</a:t>
            </a:r>
            <a:r>
              <a:rPr b="0" spc="15">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5">
                <a:solidFill>
                  <a:schemeClr val="tx1"/>
                </a:solidFill>
                <a:latin typeface="Arial"/>
                <a:cs typeface="Arial"/>
              </a:rPr>
              <a:t>be</a:t>
            </a:r>
            <a:r>
              <a:rPr b="0">
                <a:solidFill>
                  <a:schemeClr val="tx1"/>
                </a:solidFill>
                <a:latin typeface="Arial"/>
                <a:cs typeface="Arial"/>
              </a:rPr>
              <a:t> </a:t>
            </a:r>
            <a:r>
              <a:rPr b="0" spc="-5">
                <a:solidFill>
                  <a:schemeClr val="tx1"/>
                </a:solidFill>
                <a:latin typeface="Arial"/>
                <a:cs typeface="Arial"/>
              </a:rPr>
              <a:t>avaricious </a:t>
            </a:r>
            <a:r>
              <a:rPr b="0" spc="-10">
                <a:solidFill>
                  <a:schemeClr val="tx1"/>
                </a:solidFill>
                <a:latin typeface="Arial"/>
                <a:cs typeface="Arial"/>
              </a:rPr>
              <a:t>(greedy)</a:t>
            </a:r>
            <a:r>
              <a:rPr b="0" spc="509">
                <a:solidFill>
                  <a:schemeClr val="tx1"/>
                </a:solidFill>
                <a:latin typeface="Arial"/>
                <a:cs typeface="Arial"/>
              </a:rPr>
              <a:t> </a:t>
            </a:r>
            <a:r>
              <a:rPr b="0" spc="-5">
                <a:solidFill>
                  <a:schemeClr val="tx1"/>
                </a:solidFill>
                <a:latin typeface="Arial"/>
                <a:cs typeface="Arial"/>
              </a:rPr>
              <a:t>.</a:t>
            </a:r>
            <a:r>
              <a:rPr b="0" spc="15">
                <a:solidFill>
                  <a:schemeClr val="tx1"/>
                </a:solidFill>
                <a:latin typeface="Arial"/>
                <a:cs typeface="Arial"/>
              </a:rPr>
              <a:t> </a:t>
            </a:r>
            <a:r>
              <a:rPr b="0" spc="-5">
                <a:solidFill>
                  <a:schemeClr val="tx1"/>
                </a:solidFill>
                <a:latin typeface="Arial"/>
                <a:cs typeface="Arial"/>
              </a:rPr>
              <a:t>.</a:t>
            </a:r>
            <a:r>
              <a:rPr b="0" spc="15">
                <a:solidFill>
                  <a:schemeClr val="tx1"/>
                </a:solidFill>
                <a:latin typeface="Arial"/>
                <a:cs typeface="Arial"/>
              </a:rPr>
              <a:t> </a:t>
            </a:r>
            <a:r>
              <a:rPr b="0" spc="-5">
                <a:solidFill>
                  <a:schemeClr val="tx1"/>
                </a:solidFill>
                <a:latin typeface="Arial"/>
                <a:cs typeface="Arial"/>
              </a:rPr>
              <a:t>.</a:t>
            </a:r>
            <a:r>
              <a:rPr b="0" spc="-80">
                <a:solidFill>
                  <a:schemeClr val="tx1"/>
                </a:solidFill>
                <a:latin typeface="Arial"/>
                <a:cs typeface="Arial"/>
              </a:rPr>
              <a:t> </a:t>
            </a:r>
            <a:r>
              <a:rPr b="0" spc="-5">
                <a:solidFill>
                  <a:schemeClr val="tx1"/>
                </a:solidFill>
                <a:latin typeface="Arial"/>
                <a:cs typeface="Arial"/>
              </a:rPr>
              <a:t>And</a:t>
            </a:r>
            <a:r>
              <a:rPr b="0" spc="5">
                <a:solidFill>
                  <a:schemeClr val="tx1"/>
                </a:solidFill>
                <a:latin typeface="Arial"/>
                <a:cs typeface="Arial"/>
              </a:rPr>
              <a:t> </a:t>
            </a:r>
            <a:r>
              <a:rPr b="0" spc="-5">
                <a:solidFill>
                  <a:schemeClr val="tx1"/>
                </a:solidFill>
                <a:latin typeface="Arial"/>
                <a:cs typeface="Arial"/>
              </a:rPr>
              <a:t>it </a:t>
            </a:r>
            <a:r>
              <a:rPr b="0">
                <a:solidFill>
                  <a:schemeClr val="tx1"/>
                </a:solidFill>
                <a:latin typeface="Arial"/>
                <a:cs typeface="Arial"/>
              </a:rPr>
              <a:t> </a:t>
            </a:r>
            <a:r>
              <a:rPr b="0" spc="-5">
                <a:solidFill>
                  <a:schemeClr val="tx1"/>
                </a:solidFill>
                <a:latin typeface="Arial"/>
                <a:cs typeface="Arial"/>
              </a:rPr>
              <a:t>is</a:t>
            </a:r>
            <a:r>
              <a:rPr b="0" spc="-10">
                <a:solidFill>
                  <a:schemeClr val="tx1"/>
                </a:solidFill>
                <a:latin typeface="Arial"/>
                <a:cs typeface="Arial"/>
              </a:rPr>
              <a:t> </a:t>
            </a:r>
            <a:r>
              <a:rPr b="0" spc="-5">
                <a:solidFill>
                  <a:schemeClr val="tx1"/>
                </a:solidFill>
                <a:latin typeface="Arial"/>
                <a:cs typeface="Arial"/>
              </a:rPr>
              <a:t>not</a:t>
            </a:r>
            <a:r>
              <a:rPr b="0" spc="15">
                <a:solidFill>
                  <a:schemeClr val="tx1"/>
                </a:solidFill>
                <a:latin typeface="Arial"/>
                <a:cs typeface="Arial"/>
              </a:rPr>
              <a:t> </a:t>
            </a:r>
            <a:r>
              <a:rPr b="0" spc="-5">
                <a:solidFill>
                  <a:schemeClr val="tx1"/>
                </a:solidFill>
                <a:latin typeface="Arial"/>
                <a:cs typeface="Arial"/>
              </a:rPr>
              <a:t>right</a:t>
            </a:r>
            <a:r>
              <a:rPr b="0" spc="10">
                <a:solidFill>
                  <a:schemeClr val="tx1"/>
                </a:solidFill>
                <a:latin typeface="Arial"/>
                <a:cs typeface="Arial"/>
              </a:rPr>
              <a:t> </a:t>
            </a:r>
            <a:r>
              <a:rPr b="0" spc="-5">
                <a:solidFill>
                  <a:schemeClr val="tx1"/>
                </a:solidFill>
                <a:latin typeface="Arial"/>
                <a:cs typeface="Arial"/>
              </a:rPr>
              <a:t>for</a:t>
            </a:r>
            <a:r>
              <a:rPr b="0" spc="20">
                <a:solidFill>
                  <a:schemeClr val="tx1"/>
                </a:solidFill>
                <a:latin typeface="Arial"/>
                <a:cs typeface="Arial"/>
              </a:rPr>
              <a:t> </a:t>
            </a:r>
            <a:r>
              <a:rPr b="0" spc="-5">
                <a:solidFill>
                  <a:schemeClr val="tx1"/>
                </a:solidFill>
                <a:latin typeface="Arial"/>
                <a:cs typeface="Arial"/>
              </a:rPr>
              <a:t>one to</a:t>
            </a:r>
            <a:r>
              <a:rPr b="0" spc="15">
                <a:solidFill>
                  <a:schemeClr val="tx1"/>
                </a:solidFill>
                <a:latin typeface="Arial"/>
                <a:cs typeface="Arial"/>
              </a:rPr>
              <a:t> </a:t>
            </a:r>
            <a:r>
              <a:rPr b="0" spc="-5">
                <a:solidFill>
                  <a:schemeClr val="tx1"/>
                </a:solidFill>
                <a:latin typeface="Arial"/>
                <a:cs typeface="Arial"/>
              </a:rPr>
              <a:t>live</a:t>
            </a:r>
            <a:r>
              <a:rPr b="0" spc="-15">
                <a:solidFill>
                  <a:schemeClr val="tx1"/>
                </a:solidFill>
                <a:latin typeface="Arial"/>
                <a:cs typeface="Arial"/>
              </a:rPr>
              <a:t> </a:t>
            </a:r>
            <a:r>
              <a:rPr b="0" spc="-5">
                <a:solidFill>
                  <a:schemeClr val="tx1"/>
                </a:solidFill>
                <a:latin typeface="Arial"/>
                <a:cs typeface="Arial"/>
              </a:rPr>
              <a:t>in</a:t>
            </a:r>
            <a:r>
              <a:rPr b="0" spc="-10">
                <a:solidFill>
                  <a:schemeClr val="tx1"/>
                </a:solidFill>
                <a:latin typeface="Arial"/>
                <a:cs typeface="Arial"/>
              </a:rPr>
              <a:t> </a:t>
            </a:r>
            <a:r>
              <a:rPr b="0" spc="-25">
                <a:solidFill>
                  <a:schemeClr val="tx1"/>
                </a:solidFill>
                <a:latin typeface="Arial"/>
                <a:cs typeface="Arial"/>
              </a:rPr>
              <a:t>luxury,</a:t>
            </a:r>
            <a:r>
              <a:rPr b="0" spc="50">
                <a:solidFill>
                  <a:schemeClr val="tx1"/>
                </a:solidFill>
                <a:latin typeface="Arial"/>
                <a:cs typeface="Arial"/>
              </a:rPr>
              <a:t> </a:t>
            </a:r>
            <a:r>
              <a:rPr b="0" spc="-10">
                <a:solidFill>
                  <a:schemeClr val="tx1"/>
                </a:solidFill>
                <a:latin typeface="Arial"/>
                <a:cs typeface="Arial"/>
              </a:rPr>
              <a:t>while</a:t>
            </a:r>
            <a:r>
              <a:rPr b="0" spc="-15">
                <a:solidFill>
                  <a:schemeClr val="tx1"/>
                </a:solidFill>
                <a:latin typeface="Arial"/>
                <a:cs typeface="Arial"/>
              </a:rPr>
              <a:t> </a:t>
            </a:r>
            <a:r>
              <a:rPr b="0" spc="-5">
                <a:solidFill>
                  <a:schemeClr val="tx1"/>
                </a:solidFill>
                <a:latin typeface="Arial"/>
                <a:cs typeface="Arial"/>
              </a:rPr>
              <a:t>many</a:t>
            </a:r>
            <a:r>
              <a:rPr b="0" spc="20">
                <a:solidFill>
                  <a:schemeClr val="tx1"/>
                </a:solidFill>
                <a:latin typeface="Arial"/>
                <a:cs typeface="Arial"/>
              </a:rPr>
              <a:t> </a:t>
            </a:r>
            <a:r>
              <a:rPr b="0" spc="-5">
                <a:solidFill>
                  <a:schemeClr val="tx1"/>
                </a:solidFill>
                <a:latin typeface="Arial"/>
                <a:cs typeface="Arial"/>
              </a:rPr>
              <a:t>are</a:t>
            </a:r>
            <a:r>
              <a:rPr b="0" spc="5">
                <a:solidFill>
                  <a:schemeClr val="tx1"/>
                </a:solidFill>
                <a:latin typeface="Arial"/>
                <a:cs typeface="Arial"/>
              </a:rPr>
              <a:t> </a:t>
            </a:r>
            <a:r>
              <a:rPr b="0" spc="-5">
                <a:solidFill>
                  <a:schemeClr val="tx1"/>
                </a:solidFill>
                <a:latin typeface="Arial"/>
                <a:cs typeface="Arial"/>
              </a:rPr>
              <a:t>in</a:t>
            </a:r>
            <a:r>
              <a:rPr b="0">
                <a:solidFill>
                  <a:schemeClr val="tx1"/>
                </a:solidFill>
                <a:latin typeface="Arial"/>
                <a:cs typeface="Arial"/>
              </a:rPr>
              <a:t> </a:t>
            </a:r>
            <a:r>
              <a:rPr b="0" spc="-5">
                <a:solidFill>
                  <a:schemeClr val="tx1"/>
                </a:solidFill>
                <a:latin typeface="Arial"/>
                <a:cs typeface="Arial"/>
              </a:rPr>
              <a:t>want.</a:t>
            </a:r>
            <a:r>
              <a:rPr b="0" spc="25">
                <a:solidFill>
                  <a:schemeClr val="tx1"/>
                </a:solidFill>
                <a:latin typeface="Arial"/>
                <a:cs typeface="Arial"/>
              </a:rPr>
              <a:t> </a:t>
            </a:r>
            <a:r>
              <a:rPr b="0" spc="-5">
                <a:solidFill>
                  <a:schemeClr val="tx1"/>
                </a:solidFill>
                <a:latin typeface="Arial"/>
                <a:cs typeface="Arial"/>
              </a:rPr>
              <a:t>How much</a:t>
            </a:r>
            <a:r>
              <a:rPr b="0">
                <a:solidFill>
                  <a:schemeClr val="tx1"/>
                </a:solidFill>
                <a:latin typeface="Arial"/>
                <a:cs typeface="Arial"/>
              </a:rPr>
              <a:t> </a:t>
            </a:r>
            <a:r>
              <a:rPr b="0" spc="-5">
                <a:solidFill>
                  <a:schemeClr val="tx1"/>
                </a:solidFill>
                <a:latin typeface="Arial"/>
                <a:cs typeface="Arial"/>
              </a:rPr>
              <a:t>more </a:t>
            </a:r>
            <a:r>
              <a:rPr b="0">
                <a:solidFill>
                  <a:schemeClr val="tx1"/>
                </a:solidFill>
                <a:latin typeface="Arial"/>
                <a:cs typeface="Arial"/>
              </a:rPr>
              <a:t> </a:t>
            </a:r>
            <a:r>
              <a:rPr b="0" spc="-5">
                <a:solidFill>
                  <a:schemeClr val="tx1"/>
                </a:solidFill>
                <a:latin typeface="Arial"/>
                <a:cs typeface="Arial"/>
              </a:rPr>
              <a:t>glorious is</a:t>
            </a:r>
            <a:r>
              <a:rPr b="0" spc="-10">
                <a:solidFill>
                  <a:schemeClr val="tx1"/>
                </a:solidFill>
                <a:latin typeface="Arial"/>
                <a:cs typeface="Arial"/>
              </a:rPr>
              <a:t> </a:t>
            </a:r>
            <a:r>
              <a:rPr b="0" spc="-5">
                <a:solidFill>
                  <a:schemeClr val="tx1"/>
                </a:solidFill>
                <a:latin typeface="Arial"/>
                <a:cs typeface="Arial"/>
              </a:rPr>
              <a:t>it</a:t>
            </a:r>
            <a:r>
              <a:rPr b="0" spc="15">
                <a:solidFill>
                  <a:schemeClr val="tx1"/>
                </a:solidFill>
                <a:latin typeface="Arial"/>
                <a:cs typeface="Arial"/>
              </a:rPr>
              <a:t> </a:t>
            </a:r>
            <a:r>
              <a:rPr b="0" spc="-5">
                <a:solidFill>
                  <a:schemeClr val="tx1"/>
                </a:solidFill>
                <a:latin typeface="Arial"/>
                <a:cs typeface="Arial"/>
              </a:rPr>
              <a:t>to</a:t>
            </a:r>
            <a:r>
              <a:rPr b="0" spc="10">
                <a:solidFill>
                  <a:schemeClr val="tx1"/>
                </a:solidFill>
                <a:latin typeface="Arial"/>
                <a:cs typeface="Arial"/>
              </a:rPr>
              <a:t> </a:t>
            </a:r>
            <a:r>
              <a:rPr b="0" spc="-5">
                <a:solidFill>
                  <a:schemeClr val="tx1"/>
                </a:solidFill>
                <a:latin typeface="Arial"/>
                <a:cs typeface="Arial"/>
              </a:rPr>
              <a:t>do</a:t>
            </a:r>
            <a:r>
              <a:rPr b="0">
                <a:solidFill>
                  <a:schemeClr val="tx1"/>
                </a:solidFill>
                <a:latin typeface="Arial"/>
                <a:cs typeface="Arial"/>
              </a:rPr>
              <a:t> </a:t>
            </a:r>
            <a:r>
              <a:rPr b="0" spc="-5">
                <a:solidFill>
                  <a:schemeClr val="tx1"/>
                </a:solidFill>
                <a:latin typeface="Arial"/>
                <a:cs typeface="Arial"/>
              </a:rPr>
              <a:t>good to</a:t>
            </a:r>
            <a:r>
              <a:rPr b="0" spc="15">
                <a:solidFill>
                  <a:schemeClr val="tx1"/>
                </a:solidFill>
                <a:latin typeface="Arial"/>
                <a:cs typeface="Arial"/>
              </a:rPr>
              <a:t> </a:t>
            </a:r>
            <a:r>
              <a:rPr b="0" spc="-5">
                <a:solidFill>
                  <a:schemeClr val="tx1"/>
                </a:solidFill>
                <a:latin typeface="Arial"/>
                <a:cs typeface="Arial"/>
              </a:rPr>
              <a:t>many</a:t>
            </a:r>
            <a:r>
              <a:rPr b="0" spc="15">
                <a:solidFill>
                  <a:schemeClr val="tx1"/>
                </a:solidFill>
                <a:latin typeface="Arial"/>
                <a:cs typeface="Arial"/>
              </a:rPr>
              <a:t> </a:t>
            </a:r>
            <a:r>
              <a:rPr b="0" spc="-5">
                <a:solidFill>
                  <a:schemeClr val="tx1"/>
                </a:solidFill>
                <a:latin typeface="Arial"/>
                <a:cs typeface="Arial"/>
              </a:rPr>
              <a:t>than</a:t>
            </a:r>
            <a:r>
              <a:rPr b="0" spc="15">
                <a:solidFill>
                  <a:schemeClr val="tx1"/>
                </a:solidFill>
                <a:latin typeface="Arial"/>
                <a:cs typeface="Arial"/>
              </a:rPr>
              <a:t> </a:t>
            </a:r>
            <a:r>
              <a:rPr b="0" spc="-5">
                <a:solidFill>
                  <a:schemeClr val="tx1"/>
                </a:solidFill>
                <a:latin typeface="Arial"/>
                <a:cs typeface="Arial"/>
              </a:rPr>
              <a:t>to</a:t>
            </a:r>
            <a:r>
              <a:rPr b="0" spc="10">
                <a:solidFill>
                  <a:schemeClr val="tx1"/>
                </a:solidFill>
                <a:latin typeface="Arial"/>
                <a:cs typeface="Arial"/>
              </a:rPr>
              <a:t> </a:t>
            </a:r>
            <a:r>
              <a:rPr b="0" spc="-5">
                <a:solidFill>
                  <a:schemeClr val="tx1"/>
                </a:solidFill>
                <a:latin typeface="Arial"/>
                <a:cs typeface="Arial"/>
              </a:rPr>
              <a:t>live</a:t>
            </a:r>
            <a:r>
              <a:rPr b="0" spc="-20">
                <a:solidFill>
                  <a:schemeClr val="tx1"/>
                </a:solidFill>
                <a:latin typeface="Arial"/>
                <a:cs typeface="Arial"/>
              </a:rPr>
              <a:t> </a:t>
            </a:r>
            <a:r>
              <a:rPr b="0" spc="-5">
                <a:solidFill>
                  <a:schemeClr val="tx1"/>
                </a:solidFill>
                <a:latin typeface="Arial"/>
                <a:cs typeface="Arial"/>
              </a:rPr>
              <a:t>sumptuously!</a:t>
            </a:r>
            <a:r>
              <a:rPr b="0" spc="20">
                <a:solidFill>
                  <a:schemeClr val="tx1"/>
                </a:solidFill>
                <a:latin typeface="Arial"/>
                <a:cs typeface="Arial"/>
              </a:rPr>
              <a:t> </a:t>
            </a:r>
            <a:r>
              <a:rPr b="0" spc="-5">
                <a:solidFill>
                  <a:schemeClr val="tx1"/>
                </a:solidFill>
                <a:latin typeface="Arial"/>
                <a:cs typeface="Arial"/>
              </a:rPr>
              <a:t>How</a:t>
            </a:r>
            <a:r>
              <a:rPr b="0">
                <a:solidFill>
                  <a:schemeClr val="tx1"/>
                </a:solidFill>
                <a:latin typeface="Arial"/>
                <a:cs typeface="Arial"/>
              </a:rPr>
              <a:t> </a:t>
            </a:r>
            <a:r>
              <a:rPr b="0" spc="-5">
                <a:solidFill>
                  <a:schemeClr val="tx1"/>
                </a:solidFill>
                <a:latin typeface="Arial"/>
                <a:cs typeface="Arial"/>
              </a:rPr>
              <a:t>much</a:t>
            </a:r>
            <a:r>
              <a:rPr b="0" spc="10">
                <a:solidFill>
                  <a:schemeClr val="tx1"/>
                </a:solidFill>
                <a:latin typeface="Arial"/>
                <a:cs typeface="Arial"/>
              </a:rPr>
              <a:t> </a:t>
            </a:r>
            <a:r>
              <a:rPr b="0" spc="-5">
                <a:solidFill>
                  <a:schemeClr val="tx1"/>
                </a:solidFill>
                <a:latin typeface="Arial"/>
                <a:cs typeface="Arial"/>
              </a:rPr>
              <a:t>wiser</a:t>
            </a:r>
            <a:r>
              <a:rPr b="0" spc="10">
                <a:solidFill>
                  <a:schemeClr val="tx1"/>
                </a:solidFill>
                <a:latin typeface="Arial"/>
                <a:cs typeface="Arial"/>
              </a:rPr>
              <a:t> </a:t>
            </a:r>
            <a:r>
              <a:rPr b="0" spc="-5">
                <a:solidFill>
                  <a:schemeClr val="tx1"/>
                </a:solidFill>
                <a:latin typeface="Arial"/>
                <a:cs typeface="Arial"/>
              </a:rPr>
              <a:t>to </a:t>
            </a:r>
            <a:r>
              <a:rPr b="0">
                <a:solidFill>
                  <a:schemeClr val="tx1"/>
                </a:solidFill>
                <a:latin typeface="Arial"/>
                <a:cs typeface="Arial"/>
              </a:rPr>
              <a:t> </a:t>
            </a:r>
            <a:r>
              <a:rPr b="0" spc="-5">
                <a:solidFill>
                  <a:schemeClr val="tx1"/>
                </a:solidFill>
                <a:latin typeface="Arial"/>
                <a:cs typeface="Arial"/>
              </a:rPr>
              <a:t>spend money</a:t>
            </a:r>
            <a:r>
              <a:rPr b="0">
                <a:solidFill>
                  <a:schemeClr val="tx1"/>
                </a:solidFill>
                <a:latin typeface="Arial"/>
                <a:cs typeface="Arial"/>
              </a:rPr>
              <a:t> </a:t>
            </a:r>
            <a:r>
              <a:rPr b="0" spc="-5">
                <a:solidFill>
                  <a:schemeClr val="tx1"/>
                </a:solidFill>
                <a:latin typeface="Arial"/>
                <a:cs typeface="Arial"/>
              </a:rPr>
              <a:t>on</a:t>
            </a:r>
            <a:r>
              <a:rPr b="0" spc="10">
                <a:solidFill>
                  <a:schemeClr val="tx1"/>
                </a:solidFill>
                <a:latin typeface="Arial"/>
                <a:cs typeface="Arial"/>
              </a:rPr>
              <a:t> </a:t>
            </a:r>
            <a:r>
              <a:rPr b="0" spc="-5">
                <a:solidFill>
                  <a:schemeClr val="tx1"/>
                </a:solidFill>
                <a:latin typeface="Arial"/>
                <a:cs typeface="Arial"/>
              </a:rPr>
              <a:t>human</a:t>
            </a:r>
            <a:r>
              <a:rPr b="0" spc="5">
                <a:solidFill>
                  <a:schemeClr val="tx1"/>
                </a:solidFill>
                <a:latin typeface="Arial"/>
                <a:cs typeface="Arial"/>
              </a:rPr>
              <a:t> </a:t>
            </a:r>
            <a:r>
              <a:rPr b="0" spc="-5">
                <a:solidFill>
                  <a:schemeClr val="tx1"/>
                </a:solidFill>
                <a:latin typeface="Arial"/>
                <a:cs typeface="Arial"/>
              </a:rPr>
              <a:t>beings than</a:t>
            </a:r>
            <a:r>
              <a:rPr b="0" spc="10">
                <a:solidFill>
                  <a:schemeClr val="tx1"/>
                </a:solidFill>
                <a:latin typeface="Arial"/>
                <a:cs typeface="Arial"/>
              </a:rPr>
              <a:t> </a:t>
            </a:r>
            <a:r>
              <a:rPr b="0" spc="-5">
                <a:solidFill>
                  <a:schemeClr val="tx1"/>
                </a:solidFill>
                <a:latin typeface="Arial"/>
                <a:cs typeface="Arial"/>
              </a:rPr>
              <a:t>on</a:t>
            </a:r>
            <a:r>
              <a:rPr b="0">
                <a:solidFill>
                  <a:schemeClr val="tx1"/>
                </a:solidFill>
                <a:latin typeface="Arial"/>
                <a:cs typeface="Arial"/>
              </a:rPr>
              <a:t> </a:t>
            </a:r>
            <a:r>
              <a:rPr b="0" spc="-5">
                <a:solidFill>
                  <a:schemeClr val="tx1"/>
                </a:solidFill>
                <a:latin typeface="Arial"/>
                <a:cs typeface="Arial"/>
              </a:rPr>
              <a:t>jewels.”</a:t>
            </a:r>
            <a:r>
              <a:rPr b="0" spc="20">
                <a:solidFill>
                  <a:schemeClr val="tx1"/>
                </a:solidFill>
                <a:latin typeface="Arial"/>
                <a:cs typeface="Arial"/>
              </a:rPr>
              <a:t> </a:t>
            </a:r>
            <a:r>
              <a:rPr b="0" i="1" spc="-5">
                <a:solidFill>
                  <a:schemeClr val="tx1"/>
                </a:solidFill>
                <a:latin typeface="Arial"/>
                <a:cs typeface="Arial"/>
              </a:rPr>
              <a:t>(Clement</a:t>
            </a:r>
            <a:r>
              <a:rPr b="0" i="1" spc="25">
                <a:solidFill>
                  <a:schemeClr val="tx1"/>
                </a:solidFill>
                <a:latin typeface="Arial"/>
                <a:cs typeface="Arial"/>
              </a:rPr>
              <a:t> </a:t>
            </a:r>
            <a:r>
              <a:rPr b="0" i="1" spc="-5">
                <a:solidFill>
                  <a:schemeClr val="tx1"/>
                </a:solidFill>
                <a:latin typeface="Arial"/>
                <a:cs typeface="Arial"/>
              </a:rPr>
              <a:t>of</a:t>
            </a:r>
            <a:r>
              <a:rPr b="0" i="1" spc="-45">
                <a:solidFill>
                  <a:schemeClr val="tx1"/>
                </a:solidFill>
                <a:latin typeface="Arial"/>
                <a:cs typeface="Arial"/>
              </a:rPr>
              <a:t> </a:t>
            </a:r>
            <a:r>
              <a:rPr b="0" i="1" spc="-5">
                <a:solidFill>
                  <a:schemeClr val="tx1"/>
                </a:solidFill>
                <a:latin typeface="Arial"/>
                <a:cs typeface="Arial"/>
              </a:rPr>
              <a:t>Alexandria,</a:t>
            </a:r>
            <a:r>
              <a:rPr b="0" i="1" spc="-10">
                <a:solidFill>
                  <a:schemeClr val="tx1"/>
                </a:solidFill>
                <a:latin typeface="Arial"/>
                <a:cs typeface="Arial"/>
              </a:rPr>
              <a:t> </a:t>
            </a:r>
            <a:r>
              <a:rPr b="0" i="1" spc="-5">
                <a:solidFill>
                  <a:schemeClr val="tx1"/>
                </a:solidFill>
                <a:latin typeface="Arial"/>
                <a:cs typeface="Arial"/>
              </a:rPr>
              <a:t>ca.</a:t>
            </a:r>
            <a:r>
              <a:rPr b="0" i="1" spc="5">
                <a:solidFill>
                  <a:schemeClr val="tx1"/>
                </a:solidFill>
                <a:latin typeface="Arial"/>
                <a:cs typeface="Arial"/>
              </a:rPr>
              <a:t> </a:t>
            </a:r>
            <a:r>
              <a:rPr b="0" i="1" spc="-5">
                <a:solidFill>
                  <a:schemeClr val="tx1"/>
                </a:solidFill>
                <a:latin typeface="Arial"/>
                <a:cs typeface="Arial"/>
              </a:rPr>
              <a:t>200, </a:t>
            </a:r>
            <a:r>
              <a:rPr b="0" i="1" spc="-430">
                <a:solidFill>
                  <a:schemeClr val="tx1"/>
                </a:solidFill>
                <a:latin typeface="Arial"/>
                <a:cs typeface="Arial"/>
              </a:rPr>
              <a:t> </a:t>
            </a:r>
            <a:r>
              <a:rPr b="0" i="1" spc="-5">
                <a:solidFill>
                  <a:schemeClr val="tx1"/>
                </a:solidFill>
                <a:latin typeface="Arial"/>
                <a:cs typeface="Arial"/>
              </a:rPr>
              <a:t>Instruction</a:t>
            </a:r>
            <a:r>
              <a:rPr b="0" i="1" spc="5">
                <a:solidFill>
                  <a:schemeClr val="tx1"/>
                </a:solidFill>
                <a:latin typeface="Arial"/>
                <a:cs typeface="Arial"/>
              </a:rPr>
              <a:t> </a:t>
            </a:r>
            <a:r>
              <a:rPr b="0" i="1" spc="-5">
                <a:solidFill>
                  <a:schemeClr val="tx1"/>
                </a:solidFill>
                <a:latin typeface="Arial"/>
                <a:cs typeface="Arial"/>
              </a:rPr>
              <a:t>II.xiii.20.6)</a:t>
            </a:r>
            <a:endParaRPr b="0">
              <a:solidFill>
                <a:schemeClr val="tx1"/>
              </a:solidFill>
              <a:latin typeface="Arial"/>
              <a:cs typeface="Arial"/>
            </a:endParaRPr>
          </a:p>
          <a:p>
            <a:pPr>
              <a:lnSpc>
                <a:spcPct val="100000"/>
              </a:lnSpc>
              <a:spcBef>
                <a:spcPts val="15"/>
              </a:spcBef>
            </a:pPr>
            <a:endParaRPr b="0">
              <a:solidFill>
                <a:schemeClr val="tx1"/>
              </a:solidFill>
              <a:latin typeface="Arial"/>
              <a:cs typeface="Arial"/>
            </a:endParaRPr>
          </a:p>
          <a:p>
            <a:pPr marL="12700" marR="45085">
              <a:lnSpc>
                <a:spcPct val="100000"/>
              </a:lnSpc>
            </a:pPr>
            <a:r>
              <a:rPr b="0" spc="-5">
                <a:solidFill>
                  <a:schemeClr val="tx1"/>
                </a:solidFill>
                <a:latin typeface="Arial"/>
                <a:cs typeface="Arial"/>
              </a:rPr>
              <a:t>“And</a:t>
            </a:r>
            <a:r>
              <a:rPr b="0" spc="10">
                <a:solidFill>
                  <a:schemeClr val="tx1"/>
                </a:solidFill>
                <a:latin typeface="Arial"/>
                <a:cs typeface="Arial"/>
              </a:rPr>
              <a:t> </a:t>
            </a:r>
            <a:r>
              <a:rPr b="0" spc="-5">
                <a:solidFill>
                  <a:schemeClr val="tx1"/>
                </a:solidFill>
                <a:latin typeface="Arial"/>
                <a:cs typeface="Arial"/>
              </a:rPr>
              <a:t>instead of</a:t>
            </a:r>
            <a:r>
              <a:rPr b="0" spc="1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tithes</a:t>
            </a:r>
            <a:r>
              <a:rPr b="0" spc="15">
                <a:solidFill>
                  <a:schemeClr val="tx1"/>
                </a:solidFill>
                <a:latin typeface="Arial"/>
                <a:cs typeface="Arial"/>
              </a:rPr>
              <a:t> </a:t>
            </a:r>
            <a:r>
              <a:rPr b="0" spc="-10">
                <a:solidFill>
                  <a:schemeClr val="tx1"/>
                </a:solidFill>
                <a:latin typeface="Arial"/>
                <a:cs typeface="Arial"/>
              </a:rPr>
              <a:t>which</a:t>
            </a:r>
            <a:r>
              <a:rPr b="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law</a:t>
            </a:r>
            <a:r>
              <a:rPr b="0" spc="-10">
                <a:solidFill>
                  <a:schemeClr val="tx1"/>
                </a:solidFill>
                <a:latin typeface="Arial"/>
                <a:cs typeface="Arial"/>
              </a:rPr>
              <a:t> commanded,</a:t>
            </a:r>
            <a:r>
              <a:rPr b="0" spc="10">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10">
                <a:solidFill>
                  <a:schemeClr val="tx1"/>
                </a:solidFill>
                <a:latin typeface="Arial"/>
                <a:cs typeface="Arial"/>
              </a:rPr>
              <a:t>Lord</a:t>
            </a:r>
            <a:r>
              <a:rPr b="0" spc="10">
                <a:solidFill>
                  <a:schemeClr val="tx1"/>
                </a:solidFill>
                <a:latin typeface="Arial"/>
                <a:cs typeface="Arial"/>
              </a:rPr>
              <a:t> </a:t>
            </a:r>
            <a:r>
              <a:rPr b="0" spc="-5">
                <a:solidFill>
                  <a:schemeClr val="tx1"/>
                </a:solidFill>
                <a:latin typeface="Arial"/>
                <a:cs typeface="Arial"/>
              </a:rPr>
              <a:t>said</a:t>
            </a:r>
            <a:r>
              <a:rPr b="0">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5">
                <a:solidFill>
                  <a:schemeClr val="tx1"/>
                </a:solidFill>
                <a:latin typeface="Arial"/>
                <a:cs typeface="Arial"/>
              </a:rPr>
              <a:t>divide </a:t>
            </a:r>
            <a:r>
              <a:rPr b="0">
                <a:solidFill>
                  <a:schemeClr val="tx1"/>
                </a:solidFill>
                <a:latin typeface="Arial"/>
                <a:cs typeface="Arial"/>
              </a:rPr>
              <a:t> </a:t>
            </a:r>
            <a:r>
              <a:rPr b="0" spc="-5">
                <a:solidFill>
                  <a:schemeClr val="tx1"/>
                </a:solidFill>
                <a:latin typeface="Arial"/>
                <a:cs typeface="Arial"/>
              </a:rPr>
              <a:t>everything</a:t>
            </a:r>
            <a:r>
              <a:rPr b="0" spc="20">
                <a:solidFill>
                  <a:schemeClr val="tx1"/>
                </a:solidFill>
                <a:latin typeface="Arial"/>
                <a:cs typeface="Arial"/>
              </a:rPr>
              <a:t> </a:t>
            </a:r>
            <a:r>
              <a:rPr b="0" spc="-15">
                <a:solidFill>
                  <a:schemeClr val="tx1"/>
                </a:solidFill>
                <a:latin typeface="Arial"/>
                <a:cs typeface="Arial"/>
              </a:rPr>
              <a:t>we</a:t>
            </a:r>
            <a:r>
              <a:rPr b="0" spc="15">
                <a:solidFill>
                  <a:schemeClr val="tx1"/>
                </a:solidFill>
                <a:latin typeface="Arial"/>
                <a:cs typeface="Arial"/>
              </a:rPr>
              <a:t> </a:t>
            </a:r>
            <a:r>
              <a:rPr b="0" spc="-5">
                <a:solidFill>
                  <a:schemeClr val="tx1"/>
                </a:solidFill>
                <a:latin typeface="Arial"/>
                <a:cs typeface="Arial"/>
              </a:rPr>
              <a:t>have</a:t>
            </a:r>
            <a:r>
              <a:rPr b="0">
                <a:solidFill>
                  <a:schemeClr val="tx1"/>
                </a:solidFill>
                <a:latin typeface="Arial"/>
                <a:cs typeface="Arial"/>
              </a:rPr>
              <a:t> </a:t>
            </a:r>
            <a:r>
              <a:rPr b="0" spc="-10">
                <a:solidFill>
                  <a:schemeClr val="tx1"/>
                </a:solidFill>
                <a:latin typeface="Arial"/>
                <a:cs typeface="Arial"/>
              </a:rPr>
              <a:t>with</a:t>
            </a:r>
            <a:r>
              <a:rPr b="0" spc="15">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20">
                <a:solidFill>
                  <a:schemeClr val="tx1"/>
                </a:solidFill>
                <a:latin typeface="Arial"/>
                <a:cs typeface="Arial"/>
              </a:rPr>
              <a:t>poor.</a:t>
            </a:r>
            <a:r>
              <a:rPr b="0" spc="-70">
                <a:solidFill>
                  <a:schemeClr val="tx1"/>
                </a:solidFill>
                <a:latin typeface="Arial"/>
                <a:cs typeface="Arial"/>
              </a:rPr>
              <a:t> </a:t>
            </a:r>
            <a:r>
              <a:rPr b="0" spc="-5">
                <a:solidFill>
                  <a:schemeClr val="tx1"/>
                </a:solidFill>
                <a:latin typeface="Arial"/>
                <a:cs typeface="Arial"/>
              </a:rPr>
              <a:t>And</a:t>
            </a:r>
            <a:r>
              <a:rPr b="0" spc="5">
                <a:solidFill>
                  <a:schemeClr val="tx1"/>
                </a:solidFill>
                <a:latin typeface="Arial"/>
                <a:cs typeface="Arial"/>
              </a:rPr>
              <a:t> </a:t>
            </a:r>
            <a:r>
              <a:rPr b="0" spc="-5">
                <a:solidFill>
                  <a:schemeClr val="tx1"/>
                </a:solidFill>
                <a:latin typeface="Arial"/>
                <a:cs typeface="Arial"/>
              </a:rPr>
              <a:t>he</a:t>
            </a:r>
            <a:r>
              <a:rPr b="0" spc="15">
                <a:solidFill>
                  <a:schemeClr val="tx1"/>
                </a:solidFill>
                <a:latin typeface="Arial"/>
                <a:cs typeface="Arial"/>
              </a:rPr>
              <a:t> </a:t>
            </a:r>
            <a:r>
              <a:rPr b="0" spc="-5">
                <a:solidFill>
                  <a:schemeClr val="tx1"/>
                </a:solidFill>
                <a:latin typeface="Arial"/>
                <a:cs typeface="Arial"/>
              </a:rPr>
              <a:t>said</a:t>
            </a:r>
            <a:r>
              <a:rPr b="0" spc="-15">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5">
                <a:solidFill>
                  <a:schemeClr val="tx1"/>
                </a:solidFill>
                <a:latin typeface="Arial"/>
                <a:cs typeface="Arial"/>
              </a:rPr>
              <a:t>love</a:t>
            </a:r>
            <a:r>
              <a:rPr b="0" spc="-10">
                <a:solidFill>
                  <a:schemeClr val="tx1"/>
                </a:solidFill>
                <a:latin typeface="Arial"/>
                <a:cs typeface="Arial"/>
              </a:rPr>
              <a:t> </a:t>
            </a:r>
            <a:r>
              <a:rPr b="0" spc="-5">
                <a:solidFill>
                  <a:schemeClr val="tx1"/>
                </a:solidFill>
                <a:latin typeface="Arial"/>
                <a:cs typeface="Arial"/>
              </a:rPr>
              <a:t>not</a:t>
            </a:r>
            <a:r>
              <a:rPr b="0" spc="15">
                <a:solidFill>
                  <a:schemeClr val="tx1"/>
                </a:solidFill>
                <a:latin typeface="Arial"/>
                <a:cs typeface="Arial"/>
              </a:rPr>
              <a:t> </a:t>
            </a:r>
            <a:r>
              <a:rPr b="0" spc="-5">
                <a:solidFill>
                  <a:schemeClr val="tx1"/>
                </a:solidFill>
                <a:latin typeface="Arial"/>
                <a:cs typeface="Arial"/>
              </a:rPr>
              <a:t>only our</a:t>
            </a:r>
            <a:r>
              <a:rPr b="0" spc="10">
                <a:solidFill>
                  <a:schemeClr val="tx1"/>
                </a:solidFill>
                <a:latin typeface="Arial"/>
                <a:cs typeface="Arial"/>
              </a:rPr>
              <a:t> </a:t>
            </a:r>
            <a:r>
              <a:rPr b="0" spc="-5">
                <a:solidFill>
                  <a:schemeClr val="tx1"/>
                </a:solidFill>
                <a:latin typeface="Arial"/>
                <a:cs typeface="Arial"/>
              </a:rPr>
              <a:t>neighbours</a:t>
            </a:r>
            <a:r>
              <a:rPr b="0" spc="5">
                <a:solidFill>
                  <a:schemeClr val="tx1"/>
                </a:solidFill>
                <a:latin typeface="Arial"/>
                <a:cs typeface="Arial"/>
              </a:rPr>
              <a:t> </a:t>
            </a:r>
            <a:r>
              <a:rPr b="0" spc="-5">
                <a:solidFill>
                  <a:schemeClr val="tx1"/>
                </a:solidFill>
                <a:latin typeface="Arial"/>
                <a:cs typeface="Arial"/>
              </a:rPr>
              <a:t>but </a:t>
            </a:r>
            <a:r>
              <a:rPr b="0" spc="-430">
                <a:solidFill>
                  <a:schemeClr val="tx1"/>
                </a:solidFill>
                <a:latin typeface="Arial"/>
                <a:cs typeface="Arial"/>
              </a:rPr>
              <a:t> </a:t>
            </a:r>
            <a:r>
              <a:rPr b="0" spc="-5">
                <a:solidFill>
                  <a:schemeClr val="tx1"/>
                </a:solidFill>
                <a:latin typeface="Arial"/>
                <a:cs typeface="Arial"/>
              </a:rPr>
              <a:t>also</a:t>
            </a:r>
            <a:r>
              <a:rPr b="0" spc="-10">
                <a:solidFill>
                  <a:schemeClr val="tx1"/>
                </a:solidFill>
                <a:latin typeface="Arial"/>
                <a:cs typeface="Arial"/>
              </a:rPr>
              <a:t> </a:t>
            </a:r>
            <a:r>
              <a:rPr b="0" spc="-5">
                <a:solidFill>
                  <a:schemeClr val="tx1"/>
                </a:solidFill>
                <a:latin typeface="Arial"/>
                <a:cs typeface="Arial"/>
              </a:rPr>
              <a:t>our</a:t>
            </a:r>
            <a:r>
              <a:rPr b="0" spc="10">
                <a:solidFill>
                  <a:schemeClr val="tx1"/>
                </a:solidFill>
                <a:latin typeface="Arial"/>
                <a:cs typeface="Arial"/>
              </a:rPr>
              <a:t> </a:t>
            </a:r>
            <a:r>
              <a:rPr b="0" spc="-5">
                <a:solidFill>
                  <a:schemeClr val="tx1"/>
                </a:solidFill>
                <a:latin typeface="Arial"/>
                <a:cs typeface="Arial"/>
              </a:rPr>
              <a:t>enemies,</a:t>
            </a:r>
            <a:r>
              <a:rPr b="0" spc="15">
                <a:solidFill>
                  <a:schemeClr val="tx1"/>
                </a:solidFill>
                <a:latin typeface="Arial"/>
                <a:cs typeface="Arial"/>
              </a:rPr>
              <a:t> </a:t>
            </a:r>
            <a:r>
              <a:rPr b="0" spc="-5">
                <a:solidFill>
                  <a:schemeClr val="tx1"/>
                </a:solidFill>
                <a:latin typeface="Arial"/>
                <a:cs typeface="Arial"/>
              </a:rPr>
              <a:t>and</a:t>
            </a:r>
            <a:r>
              <a:rPr b="0">
                <a:solidFill>
                  <a:schemeClr val="tx1"/>
                </a:solidFill>
                <a:latin typeface="Arial"/>
                <a:cs typeface="Arial"/>
              </a:rPr>
              <a:t> </a:t>
            </a:r>
            <a:r>
              <a:rPr b="0" spc="-5">
                <a:solidFill>
                  <a:schemeClr val="tx1"/>
                </a:solidFill>
                <a:latin typeface="Arial"/>
                <a:cs typeface="Arial"/>
              </a:rPr>
              <a:t>to</a:t>
            </a:r>
            <a:r>
              <a:rPr b="0" spc="15">
                <a:solidFill>
                  <a:schemeClr val="tx1"/>
                </a:solidFill>
                <a:latin typeface="Arial"/>
                <a:cs typeface="Arial"/>
              </a:rPr>
              <a:t> </a:t>
            </a:r>
            <a:r>
              <a:rPr b="0" spc="-5">
                <a:solidFill>
                  <a:schemeClr val="tx1"/>
                </a:solidFill>
                <a:latin typeface="Arial"/>
                <a:cs typeface="Arial"/>
              </a:rPr>
              <a:t>be</a:t>
            </a:r>
            <a:r>
              <a:rPr b="0" spc="5">
                <a:solidFill>
                  <a:schemeClr val="tx1"/>
                </a:solidFill>
                <a:latin typeface="Arial"/>
                <a:cs typeface="Arial"/>
              </a:rPr>
              <a:t> </a:t>
            </a:r>
            <a:r>
              <a:rPr b="0" spc="-5">
                <a:solidFill>
                  <a:schemeClr val="tx1"/>
                </a:solidFill>
                <a:latin typeface="Arial"/>
                <a:cs typeface="Arial"/>
              </a:rPr>
              <a:t>givers</a:t>
            </a:r>
            <a:r>
              <a:rPr b="0">
                <a:solidFill>
                  <a:schemeClr val="tx1"/>
                </a:solidFill>
                <a:latin typeface="Arial"/>
                <a:cs typeface="Arial"/>
              </a:rPr>
              <a:t> </a:t>
            </a:r>
            <a:r>
              <a:rPr b="0" spc="-5">
                <a:solidFill>
                  <a:schemeClr val="tx1"/>
                </a:solidFill>
                <a:latin typeface="Arial"/>
                <a:cs typeface="Arial"/>
              </a:rPr>
              <a:t>and</a:t>
            </a:r>
            <a:r>
              <a:rPr b="0" spc="5">
                <a:solidFill>
                  <a:schemeClr val="tx1"/>
                </a:solidFill>
                <a:latin typeface="Arial"/>
                <a:cs typeface="Arial"/>
              </a:rPr>
              <a:t> </a:t>
            </a:r>
            <a:r>
              <a:rPr b="0" spc="-5">
                <a:solidFill>
                  <a:schemeClr val="tx1"/>
                </a:solidFill>
                <a:latin typeface="Arial"/>
                <a:cs typeface="Arial"/>
              </a:rPr>
              <a:t>sharers</a:t>
            </a:r>
            <a:r>
              <a:rPr b="0" spc="30">
                <a:solidFill>
                  <a:schemeClr val="tx1"/>
                </a:solidFill>
                <a:latin typeface="Arial"/>
                <a:cs typeface="Arial"/>
              </a:rPr>
              <a:t> </a:t>
            </a:r>
            <a:r>
              <a:rPr b="0" spc="-5">
                <a:solidFill>
                  <a:schemeClr val="tx1"/>
                </a:solidFill>
                <a:latin typeface="Arial"/>
                <a:cs typeface="Arial"/>
              </a:rPr>
              <a:t>not</a:t>
            </a:r>
            <a:r>
              <a:rPr b="0" spc="15">
                <a:solidFill>
                  <a:schemeClr val="tx1"/>
                </a:solidFill>
                <a:latin typeface="Arial"/>
                <a:cs typeface="Arial"/>
              </a:rPr>
              <a:t> </a:t>
            </a:r>
            <a:r>
              <a:rPr b="0" spc="-5">
                <a:solidFill>
                  <a:schemeClr val="tx1"/>
                </a:solidFill>
                <a:latin typeface="Arial"/>
                <a:cs typeface="Arial"/>
              </a:rPr>
              <a:t>only</a:t>
            </a:r>
            <a:r>
              <a:rPr b="0">
                <a:solidFill>
                  <a:schemeClr val="tx1"/>
                </a:solidFill>
                <a:latin typeface="Arial"/>
                <a:cs typeface="Arial"/>
              </a:rPr>
              <a:t> </a:t>
            </a:r>
            <a:r>
              <a:rPr b="0" spc="-10">
                <a:solidFill>
                  <a:schemeClr val="tx1"/>
                </a:solidFill>
                <a:latin typeface="Arial"/>
                <a:cs typeface="Arial"/>
              </a:rPr>
              <a:t>with</a:t>
            </a:r>
            <a:r>
              <a:rPr b="0" spc="15">
                <a:solidFill>
                  <a:schemeClr val="tx1"/>
                </a:solidFill>
                <a:latin typeface="Arial"/>
                <a:cs typeface="Arial"/>
              </a:rPr>
              <a:t> </a:t>
            </a:r>
            <a:r>
              <a:rPr b="0" spc="-5">
                <a:solidFill>
                  <a:schemeClr val="tx1"/>
                </a:solidFill>
                <a:latin typeface="Arial"/>
                <a:cs typeface="Arial"/>
              </a:rPr>
              <a:t>the</a:t>
            </a:r>
            <a:r>
              <a:rPr b="0" spc="15">
                <a:solidFill>
                  <a:schemeClr val="tx1"/>
                </a:solidFill>
                <a:latin typeface="Arial"/>
                <a:cs typeface="Arial"/>
              </a:rPr>
              <a:t> </a:t>
            </a:r>
            <a:r>
              <a:rPr b="0" spc="-5">
                <a:solidFill>
                  <a:schemeClr val="tx1"/>
                </a:solidFill>
                <a:latin typeface="Arial"/>
                <a:cs typeface="Arial"/>
              </a:rPr>
              <a:t>good</a:t>
            </a:r>
            <a:r>
              <a:rPr b="0">
                <a:solidFill>
                  <a:schemeClr val="tx1"/>
                </a:solidFill>
                <a:latin typeface="Arial"/>
                <a:cs typeface="Arial"/>
              </a:rPr>
              <a:t> </a:t>
            </a:r>
            <a:r>
              <a:rPr b="0" spc="-5">
                <a:solidFill>
                  <a:schemeClr val="tx1"/>
                </a:solidFill>
                <a:latin typeface="Arial"/>
                <a:cs typeface="Arial"/>
              </a:rPr>
              <a:t>but</a:t>
            </a:r>
            <a:r>
              <a:rPr b="0" spc="15">
                <a:solidFill>
                  <a:schemeClr val="tx1"/>
                </a:solidFill>
                <a:latin typeface="Arial"/>
                <a:cs typeface="Arial"/>
              </a:rPr>
              <a:t> </a:t>
            </a:r>
            <a:r>
              <a:rPr b="0" spc="-5">
                <a:solidFill>
                  <a:schemeClr val="tx1"/>
                </a:solidFill>
                <a:latin typeface="Arial"/>
                <a:cs typeface="Arial"/>
              </a:rPr>
              <a:t>also</a:t>
            </a:r>
            <a:r>
              <a:rPr b="0" spc="-10">
                <a:solidFill>
                  <a:schemeClr val="tx1"/>
                </a:solidFill>
                <a:latin typeface="Arial"/>
                <a:cs typeface="Arial"/>
              </a:rPr>
              <a:t> </a:t>
            </a:r>
            <a:r>
              <a:rPr b="0" spc="-5">
                <a:solidFill>
                  <a:schemeClr val="tx1"/>
                </a:solidFill>
                <a:latin typeface="Arial"/>
                <a:cs typeface="Arial"/>
              </a:rPr>
              <a:t>to </a:t>
            </a:r>
            <a:r>
              <a:rPr b="0">
                <a:solidFill>
                  <a:schemeClr val="tx1"/>
                </a:solidFill>
                <a:latin typeface="Arial"/>
                <a:cs typeface="Arial"/>
              </a:rPr>
              <a:t> </a:t>
            </a:r>
            <a:r>
              <a:rPr b="0" spc="-5">
                <a:solidFill>
                  <a:schemeClr val="tx1"/>
                </a:solidFill>
                <a:latin typeface="Arial"/>
                <a:cs typeface="Arial"/>
              </a:rPr>
              <a:t>be liberal givers</a:t>
            </a:r>
            <a:r>
              <a:rPr b="0" spc="5">
                <a:solidFill>
                  <a:schemeClr val="tx1"/>
                </a:solidFill>
                <a:latin typeface="Arial"/>
                <a:cs typeface="Arial"/>
              </a:rPr>
              <a:t> </a:t>
            </a:r>
            <a:r>
              <a:rPr b="0" spc="-10">
                <a:solidFill>
                  <a:schemeClr val="tx1"/>
                </a:solidFill>
                <a:latin typeface="Arial"/>
                <a:cs typeface="Arial"/>
              </a:rPr>
              <a:t>towards</a:t>
            </a:r>
            <a:r>
              <a:rPr b="0" spc="25">
                <a:solidFill>
                  <a:schemeClr val="tx1"/>
                </a:solidFill>
                <a:latin typeface="Arial"/>
                <a:cs typeface="Arial"/>
              </a:rPr>
              <a:t> </a:t>
            </a:r>
            <a:r>
              <a:rPr b="0" spc="-5">
                <a:solidFill>
                  <a:schemeClr val="tx1"/>
                </a:solidFill>
                <a:latin typeface="Arial"/>
                <a:cs typeface="Arial"/>
              </a:rPr>
              <a:t>those</a:t>
            </a:r>
            <a:r>
              <a:rPr b="0" spc="15">
                <a:solidFill>
                  <a:schemeClr val="tx1"/>
                </a:solidFill>
                <a:latin typeface="Arial"/>
                <a:cs typeface="Arial"/>
              </a:rPr>
              <a:t> </a:t>
            </a:r>
            <a:r>
              <a:rPr b="0" spc="-10">
                <a:solidFill>
                  <a:schemeClr val="tx1"/>
                </a:solidFill>
                <a:latin typeface="Arial"/>
                <a:cs typeface="Arial"/>
              </a:rPr>
              <a:t>who</a:t>
            </a:r>
            <a:r>
              <a:rPr b="0" spc="10">
                <a:solidFill>
                  <a:schemeClr val="tx1"/>
                </a:solidFill>
                <a:latin typeface="Arial"/>
                <a:cs typeface="Arial"/>
              </a:rPr>
              <a:t> </a:t>
            </a:r>
            <a:r>
              <a:rPr b="0" spc="-5">
                <a:solidFill>
                  <a:schemeClr val="tx1"/>
                </a:solidFill>
                <a:latin typeface="Arial"/>
                <a:cs typeface="Arial"/>
              </a:rPr>
              <a:t>take</a:t>
            </a:r>
            <a:r>
              <a:rPr b="0" spc="5">
                <a:solidFill>
                  <a:schemeClr val="tx1"/>
                </a:solidFill>
                <a:latin typeface="Arial"/>
                <a:cs typeface="Arial"/>
              </a:rPr>
              <a:t> </a:t>
            </a:r>
            <a:r>
              <a:rPr b="0" spc="-10">
                <a:solidFill>
                  <a:schemeClr val="tx1"/>
                </a:solidFill>
                <a:latin typeface="Arial"/>
                <a:cs typeface="Arial"/>
              </a:rPr>
              <a:t>away</a:t>
            </a:r>
            <a:r>
              <a:rPr b="0" spc="15">
                <a:solidFill>
                  <a:schemeClr val="tx1"/>
                </a:solidFill>
                <a:latin typeface="Arial"/>
                <a:cs typeface="Arial"/>
              </a:rPr>
              <a:t> </a:t>
            </a:r>
            <a:r>
              <a:rPr b="0" spc="-5">
                <a:solidFill>
                  <a:schemeClr val="tx1"/>
                </a:solidFill>
                <a:latin typeface="Arial"/>
                <a:cs typeface="Arial"/>
              </a:rPr>
              <a:t>our</a:t>
            </a:r>
            <a:r>
              <a:rPr b="0" spc="5">
                <a:solidFill>
                  <a:schemeClr val="tx1"/>
                </a:solidFill>
                <a:latin typeface="Arial"/>
                <a:cs typeface="Arial"/>
              </a:rPr>
              <a:t> </a:t>
            </a:r>
            <a:r>
              <a:rPr b="0" spc="-5">
                <a:solidFill>
                  <a:schemeClr val="tx1"/>
                </a:solidFill>
                <a:latin typeface="Arial"/>
                <a:cs typeface="Arial"/>
              </a:rPr>
              <a:t>possessions.”</a:t>
            </a:r>
            <a:r>
              <a:rPr b="0" spc="30">
                <a:solidFill>
                  <a:schemeClr val="tx1"/>
                </a:solidFill>
                <a:latin typeface="Arial"/>
                <a:cs typeface="Arial"/>
              </a:rPr>
              <a:t> </a:t>
            </a:r>
            <a:r>
              <a:rPr b="0" i="1" spc="-5">
                <a:solidFill>
                  <a:schemeClr val="tx1"/>
                </a:solidFill>
                <a:latin typeface="Arial"/>
                <a:cs typeface="Arial"/>
              </a:rPr>
              <a:t>(Irenaeus,</a:t>
            </a:r>
            <a:r>
              <a:rPr b="0" i="1" spc="25">
                <a:solidFill>
                  <a:schemeClr val="tx1"/>
                </a:solidFill>
                <a:latin typeface="Arial"/>
                <a:cs typeface="Arial"/>
              </a:rPr>
              <a:t> </a:t>
            </a:r>
            <a:r>
              <a:rPr b="0" i="1" spc="-5">
                <a:solidFill>
                  <a:schemeClr val="tx1"/>
                </a:solidFill>
                <a:latin typeface="Arial"/>
                <a:cs typeface="Arial"/>
              </a:rPr>
              <a:t>ca.200,</a:t>
            </a:r>
            <a:r>
              <a:rPr b="0" i="1" spc="-55">
                <a:solidFill>
                  <a:schemeClr val="tx1"/>
                </a:solidFill>
                <a:latin typeface="Arial"/>
                <a:cs typeface="Arial"/>
              </a:rPr>
              <a:t> </a:t>
            </a:r>
            <a:r>
              <a:rPr b="0" i="1" spc="-5">
                <a:solidFill>
                  <a:schemeClr val="tx1"/>
                </a:solidFill>
                <a:latin typeface="Arial"/>
                <a:cs typeface="Arial"/>
              </a:rPr>
              <a:t>Against</a:t>
            </a:r>
            <a:r>
              <a:rPr b="0" i="1" spc="-20">
                <a:solidFill>
                  <a:schemeClr val="tx1"/>
                </a:solidFill>
                <a:latin typeface="Arial"/>
                <a:cs typeface="Arial"/>
              </a:rPr>
              <a:t> </a:t>
            </a:r>
            <a:r>
              <a:rPr b="0" i="1" spc="-5">
                <a:solidFill>
                  <a:schemeClr val="tx1"/>
                </a:solidFill>
                <a:latin typeface="Arial"/>
                <a:cs typeface="Arial"/>
              </a:rPr>
              <a:t>Heresies</a:t>
            </a:r>
            <a:r>
              <a:rPr b="0" i="1">
                <a:solidFill>
                  <a:schemeClr val="tx1"/>
                </a:solidFill>
                <a:latin typeface="Arial"/>
                <a:cs typeface="Arial"/>
              </a:rPr>
              <a:t> </a:t>
            </a:r>
            <a:r>
              <a:rPr b="0" i="1" spc="-30">
                <a:solidFill>
                  <a:schemeClr val="tx1"/>
                </a:solidFill>
                <a:latin typeface="Arial"/>
                <a:cs typeface="Arial"/>
              </a:rPr>
              <a:t>IV.xiv.3)</a:t>
            </a:r>
            <a:endParaRPr b="0">
              <a:solidFill>
                <a:schemeClr val="tx1"/>
              </a:solidFill>
              <a:latin typeface="Arial"/>
              <a:cs typeface="Arial"/>
            </a:endParaRPr>
          </a:p>
        </p:txBody>
      </p:sp>
    </p:spTree>
    <p:extLst>
      <p:ext uri="{BB962C8B-B14F-4D97-AF65-F5344CB8AC3E}">
        <p14:creationId xmlns:p14="http://schemas.microsoft.com/office/powerpoint/2010/main" val="408820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0B78A3F-5AA3-4938-8A37-0A1D12013386}"/>
              </a:ext>
            </a:extLst>
          </p:cNvPr>
          <p:cNvSpPr/>
          <p:nvPr/>
        </p:nvSpPr>
        <p:spPr>
          <a:xfrm>
            <a:off x="1440809" y="2704041"/>
            <a:ext cx="4492305" cy="29852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3" name="TextBox 2">
            <a:extLst>
              <a:ext uri="{FF2B5EF4-FFF2-40B4-BE49-F238E27FC236}">
                <a16:creationId xmlns:a16="http://schemas.microsoft.com/office/drawing/2014/main" id="{E438378E-A695-4F71-B5B3-80EF80B0E5CB}"/>
              </a:ext>
            </a:extLst>
          </p:cNvPr>
          <p:cNvSpPr txBox="1"/>
          <p:nvPr/>
        </p:nvSpPr>
        <p:spPr>
          <a:xfrm>
            <a:off x="2348918" y="3877106"/>
            <a:ext cx="1598103" cy="577081"/>
          </a:xfrm>
          <a:prstGeom prst="rect">
            <a:avLst/>
          </a:prstGeom>
          <a:noFill/>
        </p:spPr>
        <p:txBody>
          <a:bodyPr wrap="square" rtlCol="0">
            <a:spAutoFit/>
          </a:bodyPr>
          <a:lstStyle/>
          <a:p>
            <a:r>
              <a:rPr lang="en-GB" sz="1050" dirty="0">
                <a:solidFill>
                  <a:schemeClr val="bg1"/>
                </a:solidFill>
              </a:rPr>
              <a:t>Environment:</a:t>
            </a:r>
          </a:p>
          <a:p>
            <a:r>
              <a:rPr lang="en-GB" sz="1050" dirty="0">
                <a:solidFill>
                  <a:schemeClr val="bg1"/>
                </a:solidFill>
              </a:rPr>
              <a:t>Nature</a:t>
            </a:r>
          </a:p>
          <a:p>
            <a:r>
              <a:rPr lang="en-GB" sz="1050" dirty="0">
                <a:solidFill>
                  <a:schemeClr val="bg1"/>
                </a:solidFill>
              </a:rPr>
              <a:t>Local</a:t>
            </a:r>
          </a:p>
        </p:txBody>
      </p:sp>
      <p:sp>
        <p:nvSpPr>
          <p:cNvPr id="4" name="Oval 3">
            <a:extLst>
              <a:ext uri="{FF2B5EF4-FFF2-40B4-BE49-F238E27FC236}">
                <a16:creationId xmlns:a16="http://schemas.microsoft.com/office/drawing/2014/main" id="{FC280CC6-4047-46F2-B2BA-3CFA48EF4CC0}"/>
              </a:ext>
            </a:extLst>
          </p:cNvPr>
          <p:cNvSpPr/>
          <p:nvPr/>
        </p:nvSpPr>
        <p:spPr>
          <a:xfrm>
            <a:off x="3426901" y="2581210"/>
            <a:ext cx="3422708" cy="23560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5" name="TextBox 4">
            <a:extLst>
              <a:ext uri="{FF2B5EF4-FFF2-40B4-BE49-F238E27FC236}">
                <a16:creationId xmlns:a16="http://schemas.microsoft.com/office/drawing/2014/main" id="{C0970281-2138-48E5-A725-1BEE439E018E}"/>
              </a:ext>
            </a:extLst>
          </p:cNvPr>
          <p:cNvSpPr txBox="1"/>
          <p:nvPr/>
        </p:nvSpPr>
        <p:spPr>
          <a:xfrm>
            <a:off x="4779628" y="4083459"/>
            <a:ext cx="1170265" cy="577081"/>
          </a:xfrm>
          <a:prstGeom prst="rect">
            <a:avLst/>
          </a:prstGeom>
          <a:noFill/>
        </p:spPr>
        <p:txBody>
          <a:bodyPr wrap="square" rtlCol="0">
            <a:spAutoFit/>
          </a:bodyPr>
          <a:lstStyle/>
          <a:p>
            <a:r>
              <a:rPr lang="en-GB" sz="1050" dirty="0">
                <a:solidFill>
                  <a:srgbClr val="FF0000"/>
                </a:solidFill>
              </a:rPr>
              <a:t>Work</a:t>
            </a:r>
          </a:p>
          <a:p>
            <a:r>
              <a:rPr lang="en-GB" sz="1050" dirty="0">
                <a:solidFill>
                  <a:srgbClr val="FF0000"/>
                </a:solidFill>
              </a:rPr>
              <a:t>Economics</a:t>
            </a:r>
          </a:p>
          <a:p>
            <a:r>
              <a:rPr lang="en-GB" sz="1050" dirty="0">
                <a:solidFill>
                  <a:srgbClr val="FF0000"/>
                </a:solidFill>
              </a:rPr>
              <a:t>Business</a:t>
            </a:r>
          </a:p>
        </p:txBody>
      </p:sp>
      <p:sp>
        <p:nvSpPr>
          <p:cNvPr id="6" name="Oval 5">
            <a:extLst>
              <a:ext uri="{FF2B5EF4-FFF2-40B4-BE49-F238E27FC236}">
                <a16:creationId xmlns:a16="http://schemas.microsoft.com/office/drawing/2014/main" id="{D5F9D22D-F55D-412A-83EE-ECDC752CB8D5}"/>
              </a:ext>
            </a:extLst>
          </p:cNvPr>
          <p:cNvSpPr/>
          <p:nvPr/>
        </p:nvSpPr>
        <p:spPr>
          <a:xfrm>
            <a:off x="2873230" y="2971275"/>
            <a:ext cx="1698770" cy="74871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7" name="TextBox 6">
            <a:extLst>
              <a:ext uri="{FF2B5EF4-FFF2-40B4-BE49-F238E27FC236}">
                <a16:creationId xmlns:a16="http://schemas.microsoft.com/office/drawing/2014/main" id="{C4001D33-7344-4146-9674-6430E7BC787D}"/>
              </a:ext>
            </a:extLst>
          </p:cNvPr>
          <p:cNvSpPr txBox="1"/>
          <p:nvPr/>
        </p:nvSpPr>
        <p:spPr>
          <a:xfrm>
            <a:off x="3315749" y="3138007"/>
            <a:ext cx="893428" cy="253916"/>
          </a:xfrm>
          <a:prstGeom prst="rect">
            <a:avLst/>
          </a:prstGeom>
          <a:noFill/>
        </p:spPr>
        <p:txBody>
          <a:bodyPr wrap="square" rtlCol="0">
            <a:spAutoFit/>
          </a:bodyPr>
          <a:lstStyle/>
          <a:p>
            <a:r>
              <a:rPr lang="en-GB" sz="1050" dirty="0">
                <a:solidFill>
                  <a:schemeClr val="bg1"/>
                </a:solidFill>
              </a:rPr>
              <a:t>Health</a:t>
            </a:r>
          </a:p>
        </p:txBody>
      </p:sp>
      <p:sp>
        <p:nvSpPr>
          <p:cNvPr id="8" name="Oval 7">
            <a:extLst>
              <a:ext uri="{FF2B5EF4-FFF2-40B4-BE49-F238E27FC236}">
                <a16:creationId xmlns:a16="http://schemas.microsoft.com/office/drawing/2014/main" id="{01404D89-0A5C-4363-A5AD-B6C7957503CF}"/>
              </a:ext>
            </a:extLst>
          </p:cNvPr>
          <p:cNvSpPr/>
          <p:nvPr/>
        </p:nvSpPr>
        <p:spPr>
          <a:xfrm>
            <a:off x="4844643" y="3474331"/>
            <a:ext cx="1314974" cy="4847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9" name="TextBox 8">
            <a:extLst>
              <a:ext uri="{FF2B5EF4-FFF2-40B4-BE49-F238E27FC236}">
                <a16:creationId xmlns:a16="http://schemas.microsoft.com/office/drawing/2014/main" id="{855EA944-8F1D-4563-B2F2-9A2D19A8BFA2}"/>
              </a:ext>
            </a:extLst>
          </p:cNvPr>
          <p:cNvSpPr txBox="1"/>
          <p:nvPr/>
        </p:nvSpPr>
        <p:spPr>
          <a:xfrm>
            <a:off x="5052270" y="3493895"/>
            <a:ext cx="994095" cy="415498"/>
          </a:xfrm>
          <a:prstGeom prst="rect">
            <a:avLst/>
          </a:prstGeom>
          <a:noFill/>
        </p:spPr>
        <p:txBody>
          <a:bodyPr wrap="square" rtlCol="0">
            <a:spAutoFit/>
          </a:bodyPr>
          <a:lstStyle/>
          <a:p>
            <a:r>
              <a:rPr lang="en-GB" sz="1050" dirty="0">
                <a:solidFill>
                  <a:schemeClr val="bg1"/>
                </a:solidFill>
              </a:rPr>
              <a:t>Education</a:t>
            </a:r>
          </a:p>
          <a:p>
            <a:r>
              <a:rPr lang="en-GB" sz="1050" dirty="0">
                <a:solidFill>
                  <a:schemeClr val="bg1"/>
                </a:solidFill>
              </a:rPr>
              <a:t>Training</a:t>
            </a:r>
          </a:p>
        </p:txBody>
      </p:sp>
      <p:sp>
        <p:nvSpPr>
          <p:cNvPr id="10" name="Oval 9">
            <a:extLst>
              <a:ext uri="{FF2B5EF4-FFF2-40B4-BE49-F238E27FC236}">
                <a16:creationId xmlns:a16="http://schemas.microsoft.com/office/drawing/2014/main" id="{FFC7B5F9-5EEA-46D0-B080-123FFFD16BA5}"/>
              </a:ext>
            </a:extLst>
          </p:cNvPr>
          <p:cNvSpPr/>
          <p:nvPr/>
        </p:nvSpPr>
        <p:spPr>
          <a:xfrm>
            <a:off x="4033008" y="2898922"/>
            <a:ext cx="1650536" cy="484748"/>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1" name="TextBox 10">
            <a:extLst>
              <a:ext uri="{FF2B5EF4-FFF2-40B4-BE49-F238E27FC236}">
                <a16:creationId xmlns:a16="http://schemas.microsoft.com/office/drawing/2014/main" id="{DC32EE10-4C72-49B1-834E-A6A3D28A1BCA}"/>
              </a:ext>
            </a:extLst>
          </p:cNvPr>
          <p:cNvSpPr txBox="1"/>
          <p:nvPr/>
        </p:nvSpPr>
        <p:spPr>
          <a:xfrm>
            <a:off x="4438826" y="3021851"/>
            <a:ext cx="1088471" cy="253916"/>
          </a:xfrm>
          <a:prstGeom prst="rect">
            <a:avLst/>
          </a:prstGeom>
          <a:noFill/>
        </p:spPr>
        <p:txBody>
          <a:bodyPr wrap="square" rtlCol="0">
            <a:spAutoFit/>
          </a:bodyPr>
          <a:lstStyle/>
          <a:p>
            <a:r>
              <a:rPr lang="en-GB" sz="1050" dirty="0">
                <a:solidFill>
                  <a:schemeClr val="bg1"/>
                </a:solidFill>
              </a:rPr>
              <a:t>Housing</a:t>
            </a:r>
          </a:p>
        </p:txBody>
      </p:sp>
      <p:sp>
        <p:nvSpPr>
          <p:cNvPr id="12" name="Oval 11">
            <a:extLst>
              <a:ext uri="{FF2B5EF4-FFF2-40B4-BE49-F238E27FC236}">
                <a16:creationId xmlns:a16="http://schemas.microsoft.com/office/drawing/2014/main" id="{891BB772-3170-42FA-BFB8-49DE1310C4CC}"/>
              </a:ext>
            </a:extLst>
          </p:cNvPr>
          <p:cNvSpPr/>
          <p:nvPr/>
        </p:nvSpPr>
        <p:spPr>
          <a:xfrm>
            <a:off x="3032621" y="2241434"/>
            <a:ext cx="1587617" cy="72984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3" name="TextBox 12">
            <a:extLst>
              <a:ext uri="{FF2B5EF4-FFF2-40B4-BE49-F238E27FC236}">
                <a16:creationId xmlns:a16="http://schemas.microsoft.com/office/drawing/2014/main" id="{E79CA8AF-E5D6-4BD8-94F3-EE6600AB295C}"/>
              </a:ext>
            </a:extLst>
          </p:cNvPr>
          <p:cNvSpPr txBox="1"/>
          <p:nvPr/>
        </p:nvSpPr>
        <p:spPr>
          <a:xfrm>
            <a:off x="3303169" y="2262021"/>
            <a:ext cx="1220596" cy="577081"/>
          </a:xfrm>
          <a:prstGeom prst="rect">
            <a:avLst/>
          </a:prstGeom>
          <a:noFill/>
        </p:spPr>
        <p:txBody>
          <a:bodyPr wrap="square" rtlCol="0">
            <a:spAutoFit/>
          </a:bodyPr>
          <a:lstStyle/>
          <a:p>
            <a:r>
              <a:rPr lang="en-GB" sz="1050" dirty="0">
                <a:solidFill>
                  <a:schemeClr val="bg1"/>
                </a:solidFill>
              </a:rPr>
              <a:t>Science/Tech</a:t>
            </a:r>
          </a:p>
          <a:p>
            <a:r>
              <a:rPr lang="en-GB" sz="1050" dirty="0">
                <a:solidFill>
                  <a:schemeClr val="bg1"/>
                </a:solidFill>
              </a:rPr>
              <a:t>Physical &amp;</a:t>
            </a:r>
          </a:p>
          <a:p>
            <a:r>
              <a:rPr lang="en-GB" sz="1050" dirty="0">
                <a:solidFill>
                  <a:schemeClr val="bg1"/>
                </a:solidFill>
              </a:rPr>
              <a:t>Social Sciences</a:t>
            </a:r>
          </a:p>
        </p:txBody>
      </p:sp>
      <p:sp>
        <p:nvSpPr>
          <p:cNvPr id="14" name="Oval 13">
            <a:extLst>
              <a:ext uri="{FF2B5EF4-FFF2-40B4-BE49-F238E27FC236}">
                <a16:creationId xmlns:a16="http://schemas.microsoft.com/office/drawing/2014/main" id="{54149D79-D8A8-4FD1-A742-46E9A1251C4C}"/>
              </a:ext>
            </a:extLst>
          </p:cNvPr>
          <p:cNvSpPr/>
          <p:nvPr/>
        </p:nvSpPr>
        <p:spPr>
          <a:xfrm>
            <a:off x="4779628" y="2410409"/>
            <a:ext cx="989901" cy="39952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5" name="TextBox 14">
            <a:extLst>
              <a:ext uri="{FF2B5EF4-FFF2-40B4-BE49-F238E27FC236}">
                <a16:creationId xmlns:a16="http://schemas.microsoft.com/office/drawing/2014/main" id="{F2397F95-D3B0-4C83-AB06-4AD7A3F172E7}"/>
              </a:ext>
            </a:extLst>
          </p:cNvPr>
          <p:cNvSpPr txBox="1"/>
          <p:nvPr/>
        </p:nvSpPr>
        <p:spPr>
          <a:xfrm>
            <a:off x="4814230" y="2477145"/>
            <a:ext cx="989901" cy="253916"/>
          </a:xfrm>
          <a:prstGeom prst="rect">
            <a:avLst/>
          </a:prstGeom>
          <a:noFill/>
        </p:spPr>
        <p:txBody>
          <a:bodyPr wrap="square" rtlCol="0">
            <a:spAutoFit/>
          </a:bodyPr>
          <a:lstStyle/>
          <a:p>
            <a:r>
              <a:rPr lang="en-GB" sz="1050" dirty="0">
                <a:solidFill>
                  <a:schemeClr val="bg1"/>
                </a:solidFill>
              </a:rPr>
              <a:t>Beauty/Arts</a:t>
            </a:r>
          </a:p>
        </p:txBody>
      </p:sp>
      <p:sp>
        <p:nvSpPr>
          <p:cNvPr id="16" name="Rectangle 15">
            <a:extLst>
              <a:ext uri="{FF2B5EF4-FFF2-40B4-BE49-F238E27FC236}">
                <a16:creationId xmlns:a16="http://schemas.microsoft.com/office/drawing/2014/main" id="{760C08B5-FF22-4F67-8DD8-9166211C8CFF}"/>
              </a:ext>
            </a:extLst>
          </p:cNvPr>
          <p:cNvSpPr/>
          <p:nvPr/>
        </p:nvSpPr>
        <p:spPr>
          <a:xfrm>
            <a:off x="1238366" y="1651948"/>
            <a:ext cx="6763743"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7" name="TextBox 16">
            <a:extLst>
              <a:ext uri="{FF2B5EF4-FFF2-40B4-BE49-F238E27FC236}">
                <a16:creationId xmlns:a16="http://schemas.microsoft.com/office/drawing/2014/main" id="{DBF4CD30-66E4-477B-9EDD-9D717D27D82F}"/>
              </a:ext>
            </a:extLst>
          </p:cNvPr>
          <p:cNvSpPr txBox="1"/>
          <p:nvPr/>
        </p:nvSpPr>
        <p:spPr>
          <a:xfrm>
            <a:off x="1761688" y="1073480"/>
            <a:ext cx="5549817" cy="584775"/>
          </a:xfrm>
          <a:prstGeom prst="rect">
            <a:avLst/>
          </a:prstGeom>
          <a:noFill/>
        </p:spPr>
        <p:txBody>
          <a:bodyPr wrap="square" rtlCol="0">
            <a:spAutoFit/>
          </a:bodyPr>
          <a:lstStyle/>
          <a:p>
            <a:r>
              <a:rPr lang="en-GB" sz="1050" dirty="0"/>
              <a:t>                  </a:t>
            </a:r>
            <a:r>
              <a:rPr lang="en-GB" sz="3200" dirty="0">
                <a:solidFill>
                  <a:srgbClr val="009999"/>
                </a:solidFill>
              </a:rPr>
              <a:t>HUMAN FLOURISHING</a:t>
            </a:r>
          </a:p>
        </p:txBody>
      </p:sp>
      <p:sp>
        <p:nvSpPr>
          <p:cNvPr id="18" name="Oval 17">
            <a:extLst>
              <a:ext uri="{FF2B5EF4-FFF2-40B4-BE49-F238E27FC236}">
                <a16:creationId xmlns:a16="http://schemas.microsoft.com/office/drawing/2014/main" id="{231365F0-437C-4F79-A0CD-C06D5B0FA11F}"/>
              </a:ext>
            </a:extLst>
          </p:cNvPr>
          <p:cNvSpPr/>
          <p:nvPr/>
        </p:nvSpPr>
        <p:spPr>
          <a:xfrm>
            <a:off x="1560353" y="2581210"/>
            <a:ext cx="1694577" cy="62915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9" name="TextBox 18">
            <a:extLst>
              <a:ext uri="{FF2B5EF4-FFF2-40B4-BE49-F238E27FC236}">
                <a16:creationId xmlns:a16="http://schemas.microsoft.com/office/drawing/2014/main" id="{0A8D7269-72B8-46BE-BE93-B0671E1156A5}"/>
              </a:ext>
            </a:extLst>
          </p:cNvPr>
          <p:cNvSpPr txBox="1"/>
          <p:nvPr/>
        </p:nvSpPr>
        <p:spPr>
          <a:xfrm>
            <a:off x="1848466" y="2742648"/>
            <a:ext cx="1283506" cy="253916"/>
          </a:xfrm>
          <a:prstGeom prst="rect">
            <a:avLst/>
          </a:prstGeom>
          <a:noFill/>
        </p:spPr>
        <p:txBody>
          <a:bodyPr wrap="square" rtlCol="0">
            <a:spAutoFit/>
          </a:bodyPr>
          <a:lstStyle/>
          <a:p>
            <a:r>
              <a:rPr lang="en-GB" sz="1050" dirty="0">
                <a:solidFill>
                  <a:schemeClr val="bg1"/>
                </a:solidFill>
              </a:rPr>
              <a:t>Faith/Spirituality</a:t>
            </a:r>
          </a:p>
        </p:txBody>
      </p:sp>
    </p:spTree>
    <p:extLst>
      <p:ext uri="{BB962C8B-B14F-4D97-AF65-F5344CB8AC3E}">
        <p14:creationId xmlns:p14="http://schemas.microsoft.com/office/powerpoint/2010/main" val="92638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45353F-E42E-3F63-0831-D651E26BA7D0}"/>
              </a:ext>
            </a:extLst>
          </p:cNvPr>
          <p:cNvSpPr>
            <a:spLocks noGrp="1"/>
          </p:cNvSpPr>
          <p:nvPr>
            <p:ph type="sldNum" sz="quarter" idx="10"/>
          </p:nvPr>
        </p:nvSpPr>
        <p:spPr/>
        <p:txBody>
          <a:bodyPr/>
          <a:lstStyle/>
          <a:p>
            <a:endParaRPr lang="en-US" dirty="0"/>
          </a:p>
        </p:txBody>
      </p:sp>
      <p:pic>
        <p:nvPicPr>
          <p:cNvPr id="4" name="Picture 3">
            <a:extLst>
              <a:ext uri="{FF2B5EF4-FFF2-40B4-BE49-F238E27FC236}">
                <a16:creationId xmlns:a16="http://schemas.microsoft.com/office/drawing/2014/main" id="{F5BE69D9-F659-1C1E-8C85-8701107F7703}"/>
              </a:ext>
            </a:extLst>
          </p:cNvPr>
          <p:cNvPicPr>
            <a:picLocks noChangeAspect="1"/>
          </p:cNvPicPr>
          <p:nvPr/>
        </p:nvPicPr>
        <p:blipFill>
          <a:blip r:embed="rId2"/>
          <a:stretch>
            <a:fillRect/>
          </a:stretch>
        </p:blipFill>
        <p:spPr>
          <a:xfrm>
            <a:off x="-11987" y="1628800"/>
            <a:ext cx="9144000" cy="4705165"/>
          </a:xfrm>
          <a:prstGeom prst="rect">
            <a:avLst/>
          </a:prstGeom>
        </p:spPr>
      </p:pic>
    </p:spTree>
    <p:extLst>
      <p:ext uri="{BB962C8B-B14F-4D97-AF65-F5344CB8AC3E}">
        <p14:creationId xmlns:p14="http://schemas.microsoft.com/office/powerpoint/2010/main" val="3460688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51F0EB-72D2-A153-1CC4-854A096AD505}"/>
              </a:ext>
            </a:extLst>
          </p:cNvPr>
          <p:cNvSpPr>
            <a:spLocks noGrp="1"/>
          </p:cNvSpPr>
          <p:nvPr>
            <p:ph type="body" idx="1"/>
          </p:nvPr>
        </p:nvSpPr>
        <p:spPr>
          <a:xfrm>
            <a:off x="546431" y="696851"/>
            <a:ext cx="4040188" cy="639762"/>
          </a:xfrm>
        </p:spPr>
        <p:txBody>
          <a:bodyPr/>
          <a:lstStyle/>
          <a:p>
            <a:r>
              <a:rPr lang="en-US" sz="2800">
                <a:solidFill>
                  <a:srgbClr val="009999"/>
                </a:solidFill>
              </a:rPr>
              <a:t>Nazareth Mandate</a:t>
            </a:r>
            <a:r>
              <a:rPr lang="en-US">
                <a:solidFill>
                  <a:srgbClr val="009999"/>
                </a:solidFill>
              </a:rPr>
              <a:t> </a:t>
            </a:r>
            <a:endParaRPr lang="en-GB">
              <a:solidFill>
                <a:srgbClr val="009999"/>
              </a:solidFill>
            </a:endParaRPr>
          </a:p>
        </p:txBody>
      </p:sp>
      <p:sp>
        <p:nvSpPr>
          <p:cNvPr id="4" name="Content Placeholder 3">
            <a:extLst>
              <a:ext uri="{FF2B5EF4-FFF2-40B4-BE49-F238E27FC236}">
                <a16:creationId xmlns:a16="http://schemas.microsoft.com/office/drawing/2014/main" id="{0B74BA42-504F-6CF4-59B9-D1BA37033A6D}"/>
              </a:ext>
            </a:extLst>
          </p:cNvPr>
          <p:cNvSpPr>
            <a:spLocks noGrp="1"/>
          </p:cNvSpPr>
          <p:nvPr>
            <p:ph sz="half" idx="2"/>
          </p:nvPr>
        </p:nvSpPr>
        <p:spPr>
          <a:xfrm>
            <a:off x="457200" y="1412776"/>
            <a:ext cx="4040188" cy="4680520"/>
          </a:xfrm>
        </p:spPr>
        <p:txBody>
          <a:bodyPr/>
          <a:lstStyle/>
          <a:p>
            <a:pPr marL="0" indent="0" algn="just">
              <a:spcBef>
                <a:spcPts val="680"/>
              </a:spcBef>
              <a:buNone/>
            </a:pPr>
            <a:r>
              <a:rPr lang="en-US" b="0">
                <a:solidFill>
                  <a:schemeClr val="tx1"/>
                </a:solidFill>
                <a:latin typeface="Arial"/>
                <a:cs typeface="Arial"/>
              </a:rPr>
              <a:t>“The</a:t>
            </a:r>
            <a:r>
              <a:rPr lang="en-US" b="0" spc="-15">
                <a:solidFill>
                  <a:schemeClr val="tx1"/>
                </a:solidFill>
                <a:latin typeface="Arial"/>
                <a:cs typeface="Arial"/>
              </a:rPr>
              <a:t> </a:t>
            </a:r>
            <a:r>
              <a:rPr lang="en-US" b="0" spc="-5">
                <a:solidFill>
                  <a:schemeClr val="tx1"/>
                </a:solidFill>
                <a:latin typeface="Arial"/>
                <a:cs typeface="Arial"/>
              </a:rPr>
              <a:t>Spirit of</a:t>
            </a:r>
            <a:r>
              <a:rPr lang="en-US" b="0" spc="-10">
                <a:solidFill>
                  <a:schemeClr val="tx1"/>
                </a:solidFill>
                <a:latin typeface="Arial"/>
                <a:cs typeface="Arial"/>
              </a:rPr>
              <a:t> </a:t>
            </a:r>
            <a:r>
              <a:rPr lang="en-US" b="0">
                <a:solidFill>
                  <a:schemeClr val="tx1"/>
                </a:solidFill>
                <a:latin typeface="Arial"/>
                <a:cs typeface="Arial"/>
              </a:rPr>
              <a:t>the</a:t>
            </a:r>
            <a:r>
              <a:rPr lang="en-US" b="0" spc="-20">
                <a:solidFill>
                  <a:schemeClr val="tx1"/>
                </a:solidFill>
                <a:latin typeface="Arial"/>
                <a:cs typeface="Arial"/>
              </a:rPr>
              <a:t> </a:t>
            </a:r>
            <a:r>
              <a:rPr lang="en-US" b="0" spc="-5">
                <a:solidFill>
                  <a:schemeClr val="tx1"/>
                </a:solidFill>
                <a:latin typeface="Arial"/>
                <a:cs typeface="Arial"/>
              </a:rPr>
              <a:t>Lord</a:t>
            </a:r>
            <a:r>
              <a:rPr lang="en-US" b="0" spc="10">
                <a:solidFill>
                  <a:schemeClr val="tx1"/>
                </a:solidFill>
                <a:latin typeface="Arial"/>
                <a:cs typeface="Arial"/>
              </a:rPr>
              <a:t> </a:t>
            </a:r>
            <a:r>
              <a:rPr lang="en-US" b="0" spc="-5">
                <a:solidFill>
                  <a:schemeClr val="tx1"/>
                </a:solidFill>
                <a:latin typeface="Arial"/>
                <a:cs typeface="Arial"/>
              </a:rPr>
              <a:t>is upon</a:t>
            </a:r>
            <a:r>
              <a:rPr lang="en-US" b="0">
                <a:solidFill>
                  <a:schemeClr val="tx1"/>
                </a:solidFill>
                <a:latin typeface="Arial"/>
                <a:cs typeface="Arial"/>
              </a:rPr>
              <a:t> me </a:t>
            </a:r>
            <a:r>
              <a:rPr lang="en-US" b="0" spc="-5">
                <a:solidFill>
                  <a:schemeClr val="tx1"/>
                </a:solidFill>
                <a:latin typeface="Arial"/>
                <a:cs typeface="Arial"/>
              </a:rPr>
              <a:t>because</a:t>
            </a:r>
            <a:r>
              <a:rPr lang="en-US" b="0" spc="5">
                <a:solidFill>
                  <a:schemeClr val="tx1"/>
                </a:solidFill>
                <a:latin typeface="Arial"/>
                <a:cs typeface="Arial"/>
              </a:rPr>
              <a:t> </a:t>
            </a:r>
            <a:r>
              <a:rPr lang="en-US" b="0" spc="-5">
                <a:solidFill>
                  <a:schemeClr val="tx1"/>
                </a:solidFill>
                <a:latin typeface="Arial"/>
                <a:cs typeface="Arial"/>
              </a:rPr>
              <a:t>he</a:t>
            </a:r>
            <a:r>
              <a:rPr lang="en-US" b="0" spc="5">
                <a:solidFill>
                  <a:schemeClr val="tx1"/>
                </a:solidFill>
                <a:latin typeface="Arial"/>
                <a:cs typeface="Arial"/>
              </a:rPr>
              <a:t> </a:t>
            </a:r>
            <a:r>
              <a:rPr lang="en-US" b="0" spc="-5">
                <a:solidFill>
                  <a:schemeClr val="tx1"/>
                </a:solidFill>
                <a:latin typeface="Arial"/>
                <a:cs typeface="Arial"/>
              </a:rPr>
              <a:t>has anointed</a:t>
            </a:r>
            <a:r>
              <a:rPr lang="en-US" b="0" spc="20">
                <a:solidFill>
                  <a:schemeClr val="tx1"/>
                </a:solidFill>
                <a:latin typeface="Arial"/>
                <a:cs typeface="Arial"/>
              </a:rPr>
              <a:t> </a:t>
            </a:r>
            <a:r>
              <a:rPr lang="en-US" b="0" spc="-5">
                <a:solidFill>
                  <a:schemeClr val="tx1"/>
                </a:solidFill>
                <a:latin typeface="Arial"/>
                <a:cs typeface="Arial"/>
              </a:rPr>
              <a:t>me </a:t>
            </a:r>
            <a:r>
              <a:rPr lang="en-US" b="0">
                <a:solidFill>
                  <a:schemeClr val="tx1"/>
                </a:solidFill>
                <a:latin typeface="Arial"/>
                <a:cs typeface="Arial"/>
              </a:rPr>
              <a:t>to</a:t>
            </a:r>
            <a:r>
              <a:rPr lang="en-US" b="0" spc="-10">
                <a:solidFill>
                  <a:schemeClr val="tx1"/>
                </a:solidFill>
                <a:latin typeface="Arial"/>
                <a:cs typeface="Arial"/>
              </a:rPr>
              <a:t> </a:t>
            </a:r>
            <a:r>
              <a:rPr lang="en-US" b="0" spc="-5">
                <a:solidFill>
                  <a:schemeClr val="tx1"/>
                </a:solidFill>
                <a:latin typeface="Arial"/>
                <a:cs typeface="Arial"/>
              </a:rPr>
              <a:t>preach</a:t>
            </a:r>
            <a:r>
              <a:rPr lang="en-US" b="0" spc="5">
                <a:solidFill>
                  <a:schemeClr val="tx1"/>
                </a:solidFill>
                <a:latin typeface="Arial"/>
                <a:cs typeface="Arial"/>
              </a:rPr>
              <a:t> </a:t>
            </a:r>
            <a:r>
              <a:rPr lang="en-US" b="0" spc="-5">
                <a:solidFill>
                  <a:schemeClr val="tx1"/>
                </a:solidFill>
                <a:latin typeface="Arial"/>
                <a:cs typeface="Arial"/>
              </a:rPr>
              <a:t>good</a:t>
            </a:r>
            <a:r>
              <a:rPr lang="en-US" b="0" spc="5">
                <a:solidFill>
                  <a:schemeClr val="tx1"/>
                </a:solidFill>
                <a:latin typeface="Arial"/>
                <a:cs typeface="Arial"/>
              </a:rPr>
              <a:t> </a:t>
            </a:r>
            <a:r>
              <a:rPr lang="en-US" b="0" spc="-5">
                <a:solidFill>
                  <a:schemeClr val="tx1"/>
                </a:solidFill>
                <a:latin typeface="Arial"/>
                <a:cs typeface="Arial"/>
              </a:rPr>
              <a:t>news</a:t>
            </a:r>
            <a:r>
              <a:rPr lang="en-US" b="0" spc="5">
                <a:solidFill>
                  <a:schemeClr val="tx1"/>
                </a:solidFill>
                <a:latin typeface="Arial"/>
                <a:cs typeface="Arial"/>
              </a:rPr>
              <a:t> </a:t>
            </a:r>
            <a:r>
              <a:rPr lang="en-US" b="0">
                <a:solidFill>
                  <a:schemeClr val="tx1"/>
                </a:solidFill>
                <a:latin typeface="Arial"/>
                <a:cs typeface="Arial"/>
              </a:rPr>
              <a:t>to</a:t>
            </a:r>
            <a:r>
              <a:rPr lang="en-US" b="0" spc="-25">
                <a:solidFill>
                  <a:schemeClr val="tx1"/>
                </a:solidFill>
                <a:latin typeface="Arial"/>
                <a:cs typeface="Arial"/>
              </a:rPr>
              <a:t> </a:t>
            </a:r>
            <a:r>
              <a:rPr lang="en-US" b="0">
                <a:solidFill>
                  <a:schemeClr val="tx1"/>
                </a:solidFill>
                <a:latin typeface="Arial"/>
                <a:cs typeface="Arial"/>
              </a:rPr>
              <a:t>the</a:t>
            </a:r>
            <a:r>
              <a:rPr lang="en-US" b="0" spc="-5">
                <a:solidFill>
                  <a:schemeClr val="tx1"/>
                </a:solidFill>
                <a:latin typeface="Arial"/>
                <a:cs typeface="Arial"/>
              </a:rPr>
              <a:t> poor.</a:t>
            </a:r>
            <a:endParaRPr lang="en-US" b="0">
              <a:solidFill>
                <a:schemeClr val="tx1"/>
              </a:solidFill>
              <a:latin typeface="Arial"/>
              <a:cs typeface="Arial"/>
            </a:endParaRPr>
          </a:p>
          <a:p>
            <a:pPr marL="0" marR="5080" indent="0" algn="just">
              <a:spcBef>
                <a:spcPts val="209"/>
              </a:spcBef>
              <a:buNone/>
            </a:pPr>
            <a:r>
              <a:rPr lang="en-US" b="0" spc="-5">
                <a:solidFill>
                  <a:schemeClr val="tx1"/>
                </a:solidFill>
                <a:latin typeface="Arial"/>
                <a:cs typeface="Arial"/>
              </a:rPr>
              <a:t>He</a:t>
            </a:r>
            <a:r>
              <a:rPr lang="en-US" b="0" spc="-10">
                <a:solidFill>
                  <a:schemeClr val="tx1"/>
                </a:solidFill>
                <a:latin typeface="Arial"/>
                <a:cs typeface="Arial"/>
              </a:rPr>
              <a:t> </a:t>
            </a:r>
            <a:r>
              <a:rPr lang="en-US" b="0" spc="-5">
                <a:solidFill>
                  <a:schemeClr val="tx1"/>
                </a:solidFill>
                <a:latin typeface="Arial"/>
                <a:cs typeface="Arial"/>
              </a:rPr>
              <a:t>has</a:t>
            </a:r>
            <a:r>
              <a:rPr lang="en-US" b="0" spc="10">
                <a:solidFill>
                  <a:schemeClr val="tx1"/>
                </a:solidFill>
                <a:latin typeface="Arial"/>
                <a:cs typeface="Arial"/>
              </a:rPr>
              <a:t> </a:t>
            </a:r>
            <a:r>
              <a:rPr lang="en-US" b="0">
                <a:solidFill>
                  <a:schemeClr val="tx1"/>
                </a:solidFill>
                <a:latin typeface="Arial"/>
                <a:cs typeface="Arial"/>
              </a:rPr>
              <a:t>sent </a:t>
            </a:r>
            <a:r>
              <a:rPr lang="en-US" b="0" spc="-5">
                <a:solidFill>
                  <a:schemeClr val="tx1"/>
                </a:solidFill>
                <a:latin typeface="Arial"/>
                <a:cs typeface="Arial"/>
              </a:rPr>
              <a:t>me</a:t>
            </a:r>
            <a:r>
              <a:rPr lang="en-US" b="0" spc="-10">
                <a:solidFill>
                  <a:schemeClr val="tx1"/>
                </a:solidFill>
                <a:latin typeface="Arial"/>
                <a:cs typeface="Arial"/>
              </a:rPr>
              <a:t> </a:t>
            </a:r>
            <a:r>
              <a:rPr lang="en-US" b="0">
                <a:solidFill>
                  <a:schemeClr val="tx1"/>
                </a:solidFill>
                <a:latin typeface="Arial"/>
                <a:cs typeface="Arial"/>
              </a:rPr>
              <a:t>to </a:t>
            </a:r>
            <a:r>
              <a:rPr lang="en-US" b="0" spc="-5">
                <a:solidFill>
                  <a:schemeClr val="tx1"/>
                </a:solidFill>
                <a:latin typeface="Arial"/>
                <a:cs typeface="Arial"/>
              </a:rPr>
              <a:t>proclaim</a:t>
            </a:r>
            <a:r>
              <a:rPr lang="en-US" b="0" spc="30">
                <a:solidFill>
                  <a:schemeClr val="tx1"/>
                </a:solidFill>
                <a:latin typeface="Arial"/>
                <a:cs typeface="Arial"/>
              </a:rPr>
              <a:t> </a:t>
            </a:r>
            <a:r>
              <a:rPr lang="en-US" b="0" spc="-5">
                <a:solidFill>
                  <a:schemeClr val="tx1"/>
                </a:solidFill>
                <a:latin typeface="Arial"/>
                <a:cs typeface="Arial"/>
              </a:rPr>
              <a:t>freedom</a:t>
            </a:r>
            <a:r>
              <a:rPr lang="en-US" b="0" spc="5">
                <a:solidFill>
                  <a:schemeClr val="tx1"/>
                </a:solidFill>
                <a:latin typeface="Arial"/>
                <a:cs typeface="Arial"/>
              </a:rPr>
              <a:t> </a:t>
            </a:r>
            <a:r>
              <a:rPr lang="en-US" b="0">
                <a:solidFill>
                  <a:schemeClr val="tx1"/>
                </a:solidFill>
                <a:latin typeface="Arial"/>
                <a:cs typeface="Arial"/>
              </a:rPr>
              <a:t>for the</a:t>
            </a:r>
            <a:r>
              <a:rPr lang="en-US" b="0" spc="-15">
                <a:solidFill>
                  <a:schemeClr val="tx1"/>
                </a:solidFill>
                <a:latin typeface="Arial"/>
                <a:cs typeface="Arial"/>
              </a:rPr>
              <a:t> </a:t>
            </a:r>
            <a:r>
              <a:rPr lang="en-US" b="0" spc="-5">
                <a:solidFill>
                  <a:schemeClr val="tx1"/>
                </a:solidFill>
                <a:latin typeface="Arial"/>
                <a:cs typeface="Arial"/>
              </a:rPr>
              <a:t>prisoners </a:t>
            </a:r>
            <a:r>
              <a:rPr lang="en-US" b="0" spc="-650">
                <a:solidFill>
                  <a:schemeClr val="tx1"/>
                </a:solidFill>
                <a:latin typeface="Arial"/>
                <a:cs typeface="Arial"/>
              </a:rPr>
              <a:t> </a:t>
            </a:r>
            <a:r>
              <a:rPr lang="en-US" b="0" spc="-5">
                <a:latin typeface="Arial"/>
                <a:cs typeface="Arial"/>
              </a:rPr>
              <a:t>a</a:t>
            </a:r>
            <a:r>
              <a:rPr lang="en-US" b="0" spc="-5">
                <a:solidFill>
                  <a:schemeClr val="tx1"/>
                </a:solidFill>
                <a:latin typeface="Arial"/>
                <a:cs typeface="Arial"/>
              </a:rPr>
              <a:t>nd recovery</a:t>
            </a:r>
            <a:r>
              <a:rPr lang="en-US" b="0">
                <a:solidFill>
                  <a:schemeClr val="tx1"/>
                </a:solidFill>
                <a:latin typeface="Arial"/>
                <a:cs typeface="Arial"/>
              </a:rPr>
              <a:t> of </a:t>
            </a:r>
            <a:r>
              <a:rPr lang="en-US" b="0" spc="-5">
                <a:solidFill>
                  <a:schemeClr val="tx1"/>
                </a:solidFill>
                <a:latin typeface="Arial"/>
                <a:cs typeface="Arial"/>
              </a:rPr>
              <a:t>sight</a:t>
            </a:r>
            <a:r>
              <a:rPr lang="en-US" b="0" spc="5">
                <a:solidFill>
                  <a:schemeClr val="tx1"/>
                </a:solidFill>
                <a:latin typeface="Arial"/>
                <a:cs typeface="Arial"/>
              </a:rPr>
              <a:t> </a:t>
            </a:r>
            <a:r>
              <a:rPr lang="en-US" b="0">
                <a:solidFill>
                  <a:schemeClr val="tx1"/>
                </a:solidFill>
                <a:latin typeface="Arial"/>
                <a:cs typeface="Arial"/>
              </a:rPr>
              <a:t>for</a:t>
            </a:r>
            <a:r>
              <a:rPr lang="en-US" b="0" spc="5">
                <a:solidFill>
                  <a:schemeClr val="tx1"/>
                </a:solidFill>
                <a:latin typeface="Arial"/>
                <a:cs typeface="Arial"/>
              </a:rPr>
              <a:t> </a:t>
            </a:r>
            <a:r>
              <a:rPr lang="en-US" b="0" spc="-5">
                <a:solidFill>
                  <a:schemeClr val="tx1"/>
                </a:solidFill>
                <a:latin typeface="Arial"/>
                <a:cs typeface="Arial"/>
              </a:rPr>
              <a:t>the</a:t>
            </a:r>
            <a:r>
              <a:rPr lang="en-US" b="0" spc="-10">
                <a:solidFill>
                  <a:schemeClr val="tx1"/>
                </a:solidFill>
                <a:latin typeface="Arial"/>
                <a:cs typeface="Arial"/>
              </a:rPr>
              <a:t> </a:t>
            </a:r>
            <a:r>
              <a:rPr lang="en-US" b="0" spc="-5">
                <a:solidFill>
                  <a:schemeClr val="tx1"/>
                </a:solidFill>
                <a:latin typeface="Arial"/>
                <a:cs typeface="Arial"/>
              </a:rPr>
              <a:t>blind,</a:t>
            </a:r>
            <a:r>
              <a:rPr lang="en-US" b="0" spc="-10">
                <a:solidFill>
                  <a:schemeClr val="tx1"/>
                </a:solidFill>
                <a:latin typeface="Arial"/>
                <a:cs typeface="Arial"/>
              </a:rPr>
              <a:t> </a:t>
            </a:r>
          </a:p>
          <a:p>
            <a:pPr marL="0" marR="5080" indent="0" algn="just">
              <a:spcBef>
                <a:spcPts val="209"/>
              </a:spcBef>
              <a:buNone/>
            </a:pPr>
            <a:r>
              <a:rPr lang="en-US" b="0" spc="-10">
                <a:solidFill>
                  <a:schemeClr val="tx1"/>
                </a:solidFill>
                <a:latin typeface="Arial"/>
                <a:cs typeface="Arial"/>
              </a:rPr>
              <a:t>To </a:t>
            </a:r>
            <a:r>
              <a:rPr lang="en-US" b="0" spc="-5">
                <a:solidFill>
                  <a:schemeClr val="tx1"/>
                </a:solidFill>
                <a:latin typeface="Arial"/>
                <a:cs typeface="Arial"/>
              </a:rPr>
              <a:t>release</a:t>
            </a:r>
            <a:r>
              <a:rPr lang="en-US" b="0">
                <a:solidFill>
                  <a:schemeClr val="tx1"/>
                </a:solidFill>
                <a:latin typeface="Arial"/>
                <a:cs typeface="Arial"/>
              </a:rPr>
              <a:t> the</a:t>
            </a:r>
            <a:r>
              <a:rPr lang="en-US" b="0" spc="-10">
                <a:solidFill>
                  <a:schemeClr val="tx1"/>
                </a:solidFill>
                <a:latin typeface="Arial"/>
                <a:cs typeface="Arial"/>
              </a:rPr>
              <a:t> </a:t>
            </a:r>
            <a:r>
              <a:rPr lang="en-US" b="0" spc="-5">
                <a:solidFill>
                  <a:schemeClr val="tx1"/>
                </a:solidFill>
                <a:latin typeface="Arial"/>
                <a:cs typeface="Arial"/>
              </a:rPr>
              <a:t>oppressed, t</a:t>
            </a:r>
            <a:r>
              <a:rPr lang="en-US" b="0">
                <a:solidFill>
                  <a:schemeClr val="tx1"/>
                </a:solidFill>
                <a:latin typeface="Arial"/>
                <a:cs typeface="Arial"/>
              </a:rPr>
              <a:t>o</a:t>
            </a:r>
            <a:r>
              <a:rPr lang="en-US" b="0" spc="-15">
                <a:solidFill>
                  <a:schemeClr val="tx1"/>
                </a:solidFill>
                <a:latin typeface="Arial"/>
                <a:cs typeface="Arial"/>
              </a:rPr>
              <a:t> </a:t>
            </a:r>
            <a:r>
              <a:rPr lang="en-US" b="0" spc="-5">
                <a:solidFill>
                  <a:schemeClr val="tx1"/>
                </a:solidFill>
                <a:latin typeface="Arial"/>
                <a:cs typeface="Arial"/>
              </a:rPr>
              <a:t>proclaim</a:t>
            </a:r>
            <a:r>
              <a:rPr lang="en-US" b="0">
                <a:solidFill>
                  <a:schemeClr val="tx1"/>
                </a:solidFill>
                <a:latin typeface="Arial"/>
                <a:cs typeface="Arial"/>
              </a:rPr>
              <a:t> the</a:t>
            </a:r>
            <a:r>
              <a:rPr lang="en-US" b="0" spc="-10">
                <a:solidFill>
                  <a:schemeClr val="tx1"/>
                </a:solidFill>
                <a:latin typeface="Arial"/>
                <a:cs typeface="Arial"/>
              </a:rPr>
              <a:t> </a:t>
            </a:r>
            <a:r>
              <a:rPr lang="en-US" b="0" spc="-5">
                <a:solidFill>
                  <a:schemeClr val="tx1"/>
                </a:solidFill>
                <a:latin typeface="Arial"/>
                <a:cs typeface="Arial"/>
              </a:rPr>
              <a:t>year</a:t>
            </a:r>
            <a:r>
              <a:rPr lang="en-US" b="0" spc="-20">
                <a:solidFill>
                  <a:schemeClr val="tx1"/>
                </a:solidFill>
                <a:latin typeface="Arial"/>
                <a:cs typeface="Arial"/>
              </a:rPr>
              <a:t> </a:t>
            </a:r>
            <a:r>
              <a:rPr lang="en-US" b="0" spc="-5">
                <a:solidFill>
                  <a:schemeClr val="tx1"/>
                </a:solidFill>
                <a:latin typeface="Arial"/>
                <a:cs typeface="Arial"/>
              </a:rPr>
              <a:t>of</a:t>
            </a:r>
            <a:r>
              <a:rPr lang="en-US" b="0" spc="-10">
                <a:solidFill>
                  <a:schemeClr val="tx1"/>
                </a:solidFill>
                <a:latin typeface="Arial"/>
                <a:cs typeface="Arial"/>
              </a:rPr>
              <a:t> </a:t>
            </a:r>
            <a:r>
              <a:rPr lang="en-US" b="0">
                <a:solidFill>
                  <a:schemeClr val="tx1"/>
                </a:solidFill>
                <a:latin typeface="Arial"/>
                <a:cs typeface="Arial"/>
              </a:rPr>
              <a:t>the</a:t>
            </a:r>
            <a:r>
              <a:rPr lang="en-US" b="0" spc="-20">
                <a:solidFill>
                  <a:schemeClr val="tx1"/>
                </a:solidFill>
                <a:latin typeface="Arial"/>
                <a:cs typeface="Arial"/>
              </a:rPr>
              <a:t> </a:t>
            </a:r>
            <a:r>
              <a:rPr lang="en-US" b="0" spc="-5">
                <a:solidFill>
                  <a:schemeClr val="tx1"/>
                </a:solidFill>
                <a:latin typeface="Arial"/>
                <a:cs typeface="Arial"/>
              </a:rPr>
              <a:t>Lord’s</a:t>
            </a:r>
            <a:r>
              <a:rPr lang="en-US" b="0" spc="-10">
                <a:solidFill>
                  <a:schemeClr val="tx1"/>
                </a:solidFill>
                <a:latin typeface="Arial"/>
                <a:cs typeface="Arial"/>
              </a:rPr>
              <a:t> </a:t>
            </a:r>
            <a:r>
              <a:rPr lang="en-US" b="0" err="1">
                <a:solidFill>
                  <a:schemeClr val="tx1"/>
                </a:solidFill>
                <a:latin typeface="Arial"/>
                <a:cs typeface="Arial"/>
              </a:rPr>
              <a:t>favour</a:t>
            </a:r>
            <a:r>
              <a:rPr lang="en-US" b="0">
                <a:solidFill>
                  <a:schemeClr val="tx1"/>
                </a:solidFill>
                <a:latin typeface="Arial"/>
                <a:cs typeface="Arial"/>
              </a:rPr>
              <a:t>”</a:t>
            </a:r>
          </a:p>
          <a:p>
            <a:pPr marL="12065" indent="0" algn="just">
              <a:buClr>
                <a:schemeClr val="tx2"/>
              </a:buClr>
              <a:buSzPct val="79166"/>
              <a:buNone/>
              <a:tabLst>
                <a:tab pos="354965" algn="l"/>
                <a:tab pos="355600" algn="l"/>
              </a:tabLst>
            </a:pPr>
            <a:r>
              <a:rPr lang="en-US" b="0">
                <a:solidFill>
                  <a:schemeClr val="tx1"/>
                </a:solidFill>
                <a:latin typeface="Arial"/>
                <a:cs typeface="Arial"/>
              </a:rPr>
              <a:t>Today</a:t>
            </a:r>
            <a:r>
              <a:rPr lang="en-US" b="0" spc="-10">
                <a:solidFill>
                  <a:schemeClr val="tx1"/>
                </a:solidFill>
                <a:latin typeface="Arial"/>
                <a:cs typeface="Arial"/>
              </a:rPr>
              <a:t> </a:t>
            </a:r>
            <a:r>
              <a:rPr lang="en-US" b="0">
                <a:solidFill>
                  <a:schemeClr val="tx1"/>
                </a:solidFill>
                <a:latin typeface="Arial"/>
                <a:cs typeface="Arial"/>
              </a:rPr>
              <a:t>this</a:t>
            </a:r>
            <a:r>
              <a:rPr lang="en-US" b="0" spc="-5">
                <a:solidFill>
                  <a:schemeClr val="tx1"/>
                </a:solidFill>
                <a:latin typeface="Arial"/>
                <a:cs typeface="Arial"/>
              </a:rPr>
              <a:t> </a:t>
            </a:r>
            <a:r>
              <a:rPr lang="en-US" b="0">
                <a:solidFill>
                  <a:schemeClr val="tx1"/>
                </a:solidFill>
                <a:latin typeface="Arial"/>
                <a:cs typeface="Arial"/>
              </a:rPr>
              <a:t>scripture</a:t>
            </a:r>
            <a:r>
              <a:rPr lang="en-US" b="0" spc="-10">
                <a:solidFill>
                  <a:schemeClr val="tx1"/>
                </a:solidFill>
                <a:latin typeface="Arial"/>
                <a:cs typeface="Arial"/>
              </a:rPr>
              <a:t> </a:t>
            </a:r>
            <a:r>
              <a:rPr lang="en-US" b="0" spc="-5">
                <a:solidFill>
                  <a:schemeClr val="tx1"/>
                </a:solidFill>
                <a:latin typeface="Arial"/>
                <a:cs typeface="Arial"/>
              </a:rPr>
              <a:t>is</a:t>
            </a:r>
            <a:r>
              <a:rPr lang="en-US" b="0" spc="-10">
                <a:solidFill>
                  <a:schemeClr val="tx1"/>
                </a:solidFill>
                <a:latin typeface="Arial"/>
                <a:cs typeface="Arial"/>
              </a:rPr>
              <a:t> </a:t>
            </a:r>
            <a:r>
              <a:rPr lang="en-US" b="0" spc="-5">
                <a:solidFill>
                  <a:schemeClr val="tx1"/>
                </a:solidFill>
                <a:latin typeface="Arial"/>
                <a:cs typeface="Arial"/>
              </a:rPr>
              <a:t>fulfilled</a:t>
            </a:r>
            <a:r>
              <a:rPr lang="en-US" b="0" spc="10">
                <a:solidFill>
                  <a:schemeClr val="tx1"/>
                </a:solidFill>
                <a:latin typeface="Arial"/>
                <a:cs typeface="Arial"/>
              </a:rPr>
              <a:t> </a:t>
            </a:r>
            <a:r>
              <a:rPr lang="en-US" b="0" spc="-5">
                <a:solidFill>
                  <a:schemeClr val="tx1"/>
                </a:solidFill>
                <a:latin typeface="Arial"/>
                <a:cs typeface="Arial"/>
              </a:rPr>
              <a:t>in</a:t>
            </a:r>
            <a:r>
              <a:rPr lang="en-US" b="0" spc="-15">
                <a:solidFill>
                  <a:schemeClr val="tx1"/>
                </a:solidFill>
                <a:latin typeface="Arial"/>
                <a:cs typeface="Arial"/>
              </a:rPr>
              <a:t> </a:t>
            </a:r>
            <a:r>
              <a:rPr lang="en-US" b="0">
                <a:solidFill>
                  <a:schemeClr val="tx1"/>
                </a:solidFill>
                <a:latin typeface="Arial"/>
                <a:cs typeface="Arial"/>
              </a:rPr>
              <a:t>your </a:t>
            </a:r>
            <a:r>
              <a:rPr lang="en-US" b="0" spc="-5">
                <a:solidFill>
                  <a:schemeClr val="tx1"/>
                </a:solidFill>
                <a:latin typeface="Arial"/>
                <a:cs typeface="Arial"/>
              </a:rPr>
              <a:t>hearing”</a:t>
            </a:r>
            <a:endParaRPr lang="en-US" b="0">
              <a:solidFill>
                <a:schemeClr val="tx1"/>
              </a:solidFill>
              <a:latin typeface="Arial"/>
              <a:cs typeface="Arial"/>
            </a:endParaRPr>
          </a:p>
          <a:p>
            <a:pPr marL="0" indent="0">
              <a:buNone/>
            </a:pPr>
            <a:endParaRPr lang="en-GB" sz="2000" b="0"/>
          </a:p>
        </p:txBody>
      </p:sp>
      <p:sp>
        <p:nvSpPr>
          <p:cNvPr id="5" name="Text Placeholder 4">
            <a:extLst>
              <a:ext uri="{FF2B5EF4-FFF2-40B4-BE49-F238E27FC236}">
                <a16:creationId xmlns:a16="http://schemas.microsoft.com/office/drawing/2014/main" id="{A4625FB7-F88D-D953-EF36-A5E0734A6081}"/>
              </a:ext>
            </a:extLst>
          </p:cNvPr>
          <p:cNvSpPr>
            <a:spLocks noGrp="1"/>
          </p:cNvSpPr>
          <p:nvPr>
            <p:ph type="body" sz="quarter" idx="3"/>
          </p:nvPr>
        </p:nvSpPr>
        <p:spPr>
          <a:xfrm>
            <a:off x="4645025" y="701006"/>
            <a:ext cx="4041775" cy="639762"/>
          </a:xfrm>
        </p:spPr>
        <p:txBody>
          <a:bodyPr/>
          <a:lstStyle/>
          <a:p>
            <a:r>
              <a:rPr lang="en-US" sz="2800">
                <a:solidFill>
                  <a:srgbClr val="009999"/>
                </a:solidFill>
              </a:rPr>
              <a:t>Galilee Mandate</a:t>
            </a:r>
            <a:endParaRPr lang="en-GB" sz="2800">
              <a:solidFill>
                <a:srgbClr val="009999"/>
              </a:solidFill>
            </a:endParaRPr>
          </a:p>
        </p:txBody>
      </p:sp>
      <p:sp>
        <p:nvSpPr>
          <p:cNvPr id="6" name="Content Placeholder 5">
            <a:extLst>
              <a:ext uri="{FF2B5EF4-FFF2-40B4-BE49-F238E27FC236}">
                <a16:creationId xmlns:a16="http://schemas.microsoft.com/office/drawing/2014/main" id="{67A18803-69C9-CE8A-344F-036B0D489F69}"/>
              </a:ext>
            </a:extLst>
          </p:cNvPr>
          <p:cNvSpPr>
            <a:spLocks noGrp="1"/>
          </p:cNvSpPr>
          <p:nvPr>
            <p:ph sz="quarter" idx="4"/>
          </p:nvPr>
        </p:nvSpPr>
        <p:spPr>
          <a:xfrm>
            <a:off x="4645025" y="1412776"/>
            <a:ext cx="4041775" cy="4680520"/>
          </a:xfrm>
        </p:spPr>
        <p:txBody>
          <a:bodyPr/>
          <a:lstStyle/>
          <a:p>
            <a:pPr marL="0" indent="0" algn="just">
              <a:buNone/>
            </a:pPr>
            <a:r>
              <a:rPr lang="en-US" b="0"/>
              <a:t>“All authority in heaven and on earth has been given to me. Therefore go and make disciples of all nations, baptizing them in the name of the Father and of the Son and of the Holy Spirit, and teaching them to obey </a:t>
            </a:r>
            <a:r>
              <a:rPr lang="en-US"/>
              <a:t>all</a:t>
            </a:r>
            <a:r>
              <a:rPr lang="en-US" b="0"/>
              <a:t> I have commanded you. And surely I am with you always, to the end of the age”</a:t>
            </a:r>
            <a:endParaRPr lang="en-GB" b="0"/>
          </a:p>
        </p:txBody>
      </p:sp>
      <p:sp>
        <p:nvSpPr>
          <p:cNvPr id="7" name="Date Placeholder 6">
            <a:extLst>
              <a:ext uri="{FF2B5EF4-FFF2-40B4-BE49-F238E27FC236}">
                <a16:creationId xmlns:a16="http://schemas.microsoft.com/office/drawing/2014/main" id="{9E07F3C0-E1B9-FAFE-00AC-C1F0E7BCDA47}"/>
              </a:ext>
            </a:extLst>
          </p:cNvPr>
          <p:cNvSpPr>
            <a:spLocks noGrp="1"/>
          </p:cNvSpPr>
          <p:nvPr>
            <p:ph type="dt" sz="half" idx="10"/>
          </p:nvPr>
        </p:nvSpPr>
        <p:spPr/>
        <p:txBody>
          <a:bodyPr/>
          <a:lstStyle/>
          <a:p>
            <a:pPr>
              <a:defRPr/>
            </a:pPr>
            <a:fld id="{79B127F2-A207-49FA-9D34-8811C9C47FCB}" type="datetime1">
              <a:rPr lang="en-GB" smtClean="0"/>
              <a:pPr>
                <a:defRPr/>
              </a:pPr>
              <a:t>19/06/2024</a:t>
            </a:fld>
            <a:endParaRPr lang="en-GB"/>
          </a:p>
        </p:txBody>
      </p:sp>
    </p:spTree>
    <p:extLst>
      <p:ext uri="{BB962C8B-B14F-4D97-AF65-F5344CB8AC3E}">
        <p14:creationId xmlns:p14="http://schemas.microsoft.com/office/powerpoint/2010/main" val="936338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ctrTitle"/>
          </p:nvPr>
        </p:nvSpPr>
        <p:spPr/>
        <p:txBody>
          <a:bodyPr/>
          <a:lstStyle/>
          <a:p>
            <a:pPr algn="ctr"/>
            <a:r>
              <a:rPr lang="en-GB" altLang="en-US" dirty="0">
                <a:hlinkClick r:id="rId2"/>
              </a:rPr>
              <a:t>www.tbnalliance.org</a:t>
            </a:r>
            <a:r>
              <a:rPr lang="en-GB" altLang="en-US" dirty="0"/>
              <a:t> </a:t>
            </a:r>
          </a:p>
        </p:txBody>
      </p:sp>
      <p:sp>
        <p:nvSpPr>
          <p:cNvPr id="57347" name="Subtitle 2"/>
          <p:cNvSpPr>
            <a:spLocks noGrp="1"/>
          </p:cNvSpPr>
          <p:nvPr>
            <p:ph type="subTitle" idx="1"/>
          </p:nvPr>
        </p:nvSpPr>
        <p:spPr/>
        <p:txBody>
          <a:bodyPr/>
          <a:lstStyle/>
          <a:p>
            <a:pPr algn="ctr"/>
            <a:r>
              <a:rPr lang="en-US" altLang="en-US"/>
              <a:t>Thank You</a:t>
            </a:r>
          </a:p>
        </p:txBody>
      </p:sp>
      <p:sp>
        <p:nvSpPr>
          <p:cNvPr id="573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har char="•"/>
              <a:defRPr sz="2800" b="1">
                <a:solidFill>
                  <a:schemeClr val="tx1"/>
                </a:solidFill>
                <a:latin typeface="Arial" panose="020B0604020202020204" pitchFamily="34" charset="0"/>
                <a:cs typeface="Arial" panose="020B0604020202020204" pitchFamily="34" charset="0"/>
              </a:defRPr>
            </a:lvl1pPr>
            <a:lvl2pPr marL="742950" indent="-285750">
              <a:spcBef>
                <a:spcPct val="30000"/>
              </a:spcBef>
              <a:buChar char="–"/>
              <a:defRPr sz="2400">
                <a:solidFill>
                  <a:schemeClr val="tx1"/>
                </a:solidFill>
                <a:latin typeface="Arial" panose="020B0604020202020204" pitchFamily="34" charset="0"/>
                <a:cs typeface="Arial" panose="020B0604020202020204" pitchFamily="34" charset="0"/>
              </a:defRPr>
            </a:lvl2pPr>
            <a:lvl3pPr marL="1143000" indent="-228600">
              <a:spcBef>
                <a:spcPct val="30000"/>
              </a:spcBef>
              <a:buChar char="•"/>
              <a:defRPr sz="1400">
                <a:solidFill>
                  <a:schemeClr val="tx1"/>
                </a:solidFill>
                <a:latin typeface="Arial" panose="020B0604020202020204" pitchFamily="34" charset="0"/>
                <a:cs typeface="Arial" panose="020B0604020202020204" pitchFamily="34" charset="0"/>
              </a:defRPr>
            </a:lvl3pPr>
            <a:lvl4pPr marL="1600200" indent="-228600">
              <a:spcBef>
                <a:spcPct val="30000"/>
              </a:spcBef>
              <a:buChar char="–"/>
              <a:defRPr sz="1400">
                <a:solidFill>
                  <a:schemeClr val="tx1"/>
                </a:solidFill>
                <a:latin typeface="Arial" panose="020B0604020202020204" pitchFamily="34" charset="0"/>
                <a:cs typeface="Arial" panose="020B0604020202020204" pitchFamily="34" charset="0"/>
              </a:defRPr>
            </a:lvl4pPr>
            <a:lvl5pPr marL="2057400" indent="-228600">
              <a:spcBef>
                <a:spcPct val="30000"/>
              </a:spcBef>
              <a:buChar char="»"/>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buChar char="»"/>
              <a:defRPr sz="12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400" b="0"/>
          </a:p>
        </p:txBody>
      </p:sp>
      <p:pic>
        <p:nvPicPr>
          <p:cNvPr id="2" name="Picture 1">
            <a:hlinkClick r:id="rId3"/>
            <a:extLst>
              <a:ext uri="{FF2B5EF4-FFF2-40B4-BE49-F238E27FC236}">
                <a16:creationId xmlns:a16="http://schemas.microsoft.com/office/drawing/2014/main" id="{BD9C6E64-9902-B925-CFC0-BFB3AC0B6C1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94576" y="5766057"/>
            <a:ext cx="1600200" cy="86048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83" y="828802"/>
            <a:ext cx="7364095" cy="574040"/>
          </a:xfrm>
          <a:prstGeom prst="rect">
            <a:avLst/>
          </a:prstGeom>
        </p:spPr>
        <p:txBody>
          <a:bodyPr vert="horz" wrap="square" lIns="0" tIns="12700" rIns="0" bIns="0" rtlCol="0">
            <a:spAutoFit/>
          </a:bodyPr>
          <a:lstStyle/>
          <a:p>
            <a:pPr marL="12700">
              <a:lnSpc>
                <a:spcPct val="100000"/>
              </a:lnSpc>
              <a:spcBef>
                <a:spcPts val="100"/>
              </a:spcBef>
            </a:pPr>
            <a:r>
              <a:rPr lang="en-US" sz="3600"/>
              <a:t>God’s Purpose </a:t>
            </a:r>
            <a:endParaRPr sz="3600"/>
          </a:p>
        </p:txBody>
      </p:sp>
      <p:sp>
        <p:nvSpPr>
          <p:cNvPr id="3" name="object 3"/>
          <p:cNvSpPr txBox="1"/>
          <p:nvPr/>
        </p:nvSpPr>
        <p:spPr>
          <a:xfrm>
            <a:off x="848056" y="1402842"/>
            <a:ext cx="7719871" cy="5509842"/>
          </a:xfrm>
          <a:prstGeom prst="rect">
            <a:avLst/>
          </a:prstGeom>
        </p:spPr>
        <p:txBody>
          <a:bodyPr vert="horz" wrap="square" lIns="0" tIns="13335" rIns="0" bIns="0" rtlCol="0">
            <a:spAutoFit/>
          </a:bodyPr>
          <a:lstStyle/>
          <a:p>
            <a:pPr marL="12065" marR="5080" algn="just">
              <a:lnSpc>
                <a:spcPct val="100000"/>
              </a:lnSpc>
              <a:spcBef>
                <a:spcPts val="105"/>
              </a:spcBef>
              <a:buSzPct val="80000"/>
              <a:tabLst>
                <a:tab pos="354965" algn="l"/>
                <a:tab pos="355600" algn="l"/>
              </a:tabLst>
            </a:pPr>
            <a:r>
              <a:rPr sz="2400" b="0">
                <a:solidFill>
                  <a:schemeClr val="tx1"/>
                </a:solidFill>
                <a:latin typeface="Arial"/>
                <a:cs typeface="Arial"/>
              </a:rPr>
              <a:t>“You yourselves </a:t>
            </a:r>
            <a:r>
              <a:rPr sz="2400" b="0" spc="-5">
                <a:solidFill>
                  <a:schemeClr val="tx1"/>
                </a:solidFill>
                <a:latin typeface="Arial"/>
                <a:cs typeface="Arial"/>
              </a:rPr>
              <a:t>have </a:t>
            </a:r>
            <a:r>
              <a:rPr sz="2400" b="0">
                <a:solidFill>
                  <a:schemeClr val="tx1"/>
                </a:solidFill>
                <a:latin typeface="Arial"/>
                <a:cs typeface="Arial"/>
              </a:rPr>
              <a:t>seen </a:t>
            </a:r>
            <a:r>
              <a:rPr sz="2400" b="0" spc="-5">
                <a:solidFill>
                  <a:schemeClr val="tx1"/>
                </a:solidFill>
                <a:latin typeface="Arial"/>
                <a:cs typeface="Arial"/>
              </a:rPr>
              <a:t>what </a:t>
            </a:r>
            <a:r>
              <a:rPr sz="2400" b="0">
                <a:solidFill>
                  <a:schemeClr val="tx1"/>
                </a:solidFill>
                <a:latin typeface="Arial"/>
                <a:cs typeface="Arial"/>
              </a:rPr>
              <a:t>I </a:t>
            </a:r>
            <a:r>
              <a:rPr sz="2400" b="0" spc="-5">
                <a:solidFill>
                  <a:schemeClr val="tx1"/>
                </a:solidFill>
                <a:latin typeface="Arial"/>
                <a:cs typeface="Arial"/>
              </a:rPr>
              <a:t>did to Egypt, and how </a:t>
            </a:r>
            <a:r>
              <a:rPr sz="2400" b="0">
                <a:solidFill>
                  <a:schemeClr val="tx1"/>
                </a:solidFill>
                <a:latin typeface="Arial"/>
                <a:cs typeface="Arial"/>
              </a:rPr>
              <a:t>I carried you </a:t>
            </a:r>
            <a:r>
              <a:rPr sz="2400" b="0" spc="-5">
                <a:solidFill>
                  <a:schemeClr val="tx1"/>
                </a:solidFill>
                <a:latin typeface="Arial"/>
                <a:cs typeface="Arial"/>
              </a:rPr>
              <a:t>on eagles’ </a:t>
            </a:r>
            <a:r>
              <a:rPr sz="2400" b="0">
                <a:solidFill>
                  <a:schemeClr val="tx1"/>
                </a:solidFill>
                <a:latin typeface="Arial"/>
                <a:cs typeface="Arial"/>
              </a:rPr>
              <a:t>wings </a:t>
            </a:r>
            <a:r>
              <a:rPr sz="2400" b="0" spc="-5">
                <a:solidFill>
                  <a:schemeClr val="tx1"/>
                </a:solidFill>
                <a:latin typeface="Arial"/>
                <a:cs typeface="Arial"/>
              </a:rPr>
              <a:t>and brought </a:t>
            </a:r>
            <a:r>
              <a:rPr sz="2400" b="0">
                <a:solidFill>
                  <a:schemeClr val="tx1"/>
                </a:solidFill>
                <a:latin typeface="Arial"/>
                <a:cs typeface="Arial"/>
              </a:rPr>
              <a:t>you to </a:t>
            </a:r>
            <a:r>
              <a:rPr sz="2400" b="0" spc="-5">
                <a:solidFill>
                  <a:schemeClr val="tx1"/>
                </a:solidFill>
                <a:latin typeface="Arial"/>
                <a:cs typeface="Arial"/>
              </a:rPr>
              <a:t>myself.</a:t>
            </a:r>
            <a:r>
              <a:rPr lang="en-GB" sz="2400" b="0" spc="-5">
                <a:solidFill>
                  <a:schemeClr val="tx1"/>
                </a:solidFill>
                <a:latin typeface="Arial"/>
                <a:cs typeface="Arial"/>
              </a:rPr>
              <a:t>Now if you obey me fully and keep my covenant, then out of all nations you will be my treasured possession</a:t>
            </a:r>
            <a:r>
              <a:rPr sz="2400" b="0" spc="-5">
                <a:solidFill>
                  <a:schemeClr val="tx1"/>
                </a:solidFill>
                <a:latin typeface="Arial"/>
                <a:cs typeface="Arial"/>
              </a:rPr>
              <a:t>.</a:t>
            </a:r>
            <a:r>
              <a:rPr lang="en-GB" sz="2400" b="0" spc="-5">
                <a:solidFill>
                  <a:schemeClr val="tx1"/>
                </a:solidFill>
                <a:latin typeface="Arial"/>
                <a:cs typeface="Arial"/>
              </a:rPr>
              <a:t>Although the whole earth is mine, </a:t>
            </a:r>
            <a:r>
              <a:rPr sz="2400" b="0" spc="-5">
                <a:solidFill>
                  <a:schemeClr val="tx1"/>
                </a:solidFill>
                <a:highlight>
                  <a:srgbClr val="FFFF00"/>
                </a:highlight>
                <a:latin typeface="Arial"/>
                <a:cs typeface="Arial"/>
              </a:rPr>
              <a:t>you </a:t>
            </a:r>
            <a:r>
              <a:rPr sz="2400" b="0" spc="-545">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will</a:t>
            </a:r>
            <a:r>
              <a:rPr sz="2400" b="0" spc="5">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be</a:t>
            </a:r>
            <a:r>
              <a:rPr sz="2400" b="0" spc="-15">
                <a:solidFill>
                  <a:schemeClr val="tx1"/>
                </a:solidFill>
                <a:highlight>
                  <a:srgbClr val="FFFF00"/>
                </a:highlight>
                <a:latin typeface="Arial"/>
                <a:cs typeface="Arial"/>
              </a:rPr>
              <a:t> </a:t>
            </a:r>
            <a:r>
              <a:rPr sz="2400" b="0">
                <a:solidFill>
                  <a:schemeClr val="tx1"/>
                </a:solidFill>
                <a:highlight>
                  <a:srgbClr val="FFFF00"/>
                </a:highlight>
                <a:latin typeface="Arial"/>
                <a:cs typeface="Arial"/>
              </a:rPr>
              <a:t>for</a:t>
            </a:r>
            <a:r>
              <a:rPr sz="2400" b="0" spc="-10">
                <a:solidFill>
                  <a:schemeClr val="tx1"/>
                </a:solidFill>
                <a:highlight>
                  <a:srgbClr val="FFFF00"/>
                </a:highlight>
                <a:latin typeface="Arial"/>
                <a:cs typeface="Arial"/>
              </a:rPr>
              <a:t> </a:t>
            </a:r>
            <a:r>
              <a:rPr sz="2400" b="0">
                <a:solidFill>
                  <a:schemeClr val="tx1"/>
                </a:solidFill>
                <a:highlight>
                  <a:srgbClr val="FFFF00"/>
                </a:highlight>
                <a:latin typeface="Arial"/>
                <a:cs typeface="Arial"/>
              </a:rPr>
              <a:t>me</a:t>
            </a:r>
            <a:r>
              <a:rPr sz="2400" b="0" spc="-15">
                <a:solidFill>
                  <a:schemeClr val="tx1"/>
                </a:solidFill>
                <a:highlight>
                  <a:srgbClr val="FFFF00"/>
                </a:highlight>
                <a:latin typeface="Arial"/>
                <a:cs typeface="Arial"/>
              </a:rPr>
              <a:t> </a:t>
            </a:r>
            <a:r>
              <a:rPr sz="2400" b="0">
                <a:solidFill>
                  <a:schemeClr val="tx1"/>
                </a:solidFill>
                <a:highlight>
                  <a:srgbClr val="FFFF00"/>
                </a:highlight>
                <a:latin typeface="Arial"/>
                <a:cs typeface="Arial"/>
              </a:rPr>
              <a:t>a</a:t>
            </a:r>
            <a:r>
              <a:rPr sz="2400" b="0" spc="5">
                <a:solidFill>
                  <a:schemeClr val="tx1"/>
                </a:solidFill>
                <a:highlight>
                  <a:srgbClr val="FFFF00"/>
                </a:highlight>
                <a:latin typeface="Arial"/>
                <a:cs typeface="Arial"/>
              </a:rPr>
              <a:t> </a:t>
            </a:r>
            <a:r>
              <a:rPr sz="2400" b="0">
                <a:solidFill>
                  <a:schemeClr val="tx1"/>
                </a:solidFill>
                <a:highlight>
                  <a:srgbClr val="FFFF00"/>
                </a:highlight>
                <a:latin typeface="Arial"/>
                <a:cs typeface="Arial"/>
              </a:rPr>
              <a:t>kingdom</a:t>
            </a:r>
            <a:r>
              <a:rPr sz="2400" b="0" spc="-30">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of</a:t>
            </a:r>
            <a:r>
              <a:rPr sz="2400" b="0" spc="-15">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priests</a:t>
            </a:r>
            <a:r>
              <a:rPr sz="2400" b="0" spc="-30">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and</a:t>
            </a:r>
            <a:r>
              <a:rPr sz="2400" b="0" spc="-20">
                <a:solidFill>
                  <a:schemeClr val="tx1"/>
                </a:solidFill>
                <a:highlight>
                  <a:srgbClr val="FFFF00"/>
                </a:highlight>
                <a:latin typeface="Arial"/>
                <a:cs typeface="Arial"/>
              </a:rPr>
              <a:t> </a:t>
            </a:r>
            <a:r>
              <a:rPr sz="2400" b="0">
                <a:solidFill>
                  <a:schemeClr val="tx1"/>
                </a:solidFill>
                <a:highlight>
                  <a:srgbClr val="FFFF00"/>
                </a:highlight>
                <a:latin typeface="Arial"/>
                <a:cs typeface="Arial"/>
              </a:rPr>
              <a:t>a </a:t>
            </a:r>
            <a:r>
              <a:rPr sz="2400" b="0" spc="-5">
                <a:solidFill>
                  <a:schemeClr val="tx1"/>
                </a:solidFill>
                <a:highlight>
                  <a:srgbClr val="FFFF00"/>
                </a:highlight>
                <a:latin typeface="Arial"/>
                <a:cs typeface="Arial"/>
              </a:rPr>
              <a:t>holy</a:t>
            </a:r>
            <a:r>
              <a:rPr sz="2400" b="0">
                <a:solidFill>
                  <a:schemeClr val="tx1"/>
                </a:solidFill>
                <a:highlight>
                  <a:srgbClr val="FFFF00"/>
                </a:highlight>
                <a:latin typeface="Arial"/>
                <a:cs typeface="Arial"/>
              </a:rPr>
              <a:t> </a:t>
            </a:r>
            <a:r>
              <a:rPr sz="2400" b="0" spc="-5">
                <a:solidFill>
                  <a:schemeClr val="tx1"/>
                </a:solidFill>
                <a:highlight>
                  <a:srgbClr val="FFFF00"/>
                </a:highlight>
                <a:latin typeface="Arial"/>
                <a:cs typeface="Arial"/>
              </a:rPr>
              <a:t>nation</a:t>
            </a:r>
            <a:r>
              <a:rPr sz="2400" b="0" spc="-5">
                <a:solidFill>
                  <a:schemeClr val="tx1"/>
                </a:solidFill>
                <a:latin typeface="Arial"/>
                <a:cs typeface="Arial"/>
              </a:rPr>
              <a:t>”</a:t>
            </a:r>
            <a:r>
              <a:rPr sz="2400" b="0" spc="-25">
                <a:solidFill>
                  <a:schemeClr val="tx1"/>
                </a:solidFill>
                <a:latin typeface="Arial"/>
                <a:cs typeface="Arial"/>
              </a:rPr>
              <a:t> </a:t>
            </a:r>
            <a:r>
              <a:rPr sz="2400" b="0">
                <a:solidFill>
                  <a:schemeClr val="tx1"/>
                </a:solidFill>
                <a:latin typeface="Arial"/>
                <a:cs typeface="Arial"/>
              </a:rPr>
              <a:t>(Ex</a:t>
            </a:r>
            <a:r>
              <a:rPr sz="2400" b="0" spc="-10">
                <a:solidFill>
                  <a:schemeClr val="tx1"/>
                </a:solidFill>
                <a:latin typeface="Arial"/>
                <a:cs typeface="Arial"/>
              </a:rPr>
              <a:t> </a:t>
            </a:r>
            <a:r>
              <a:rPr sz="2400" b="0" spc="-5">
                <a:solidFill>
                  <a:schemeClr val="tx1"/>
                </a:solidFill>
                <a:latin typeface="Arial"/>
                <a:cs typeface="Arial"/>
              </a:rPr>
              <a:t>19)</a:t>
            </a:r>
            <a:endParaRPr sz="2400" b="0">
              <a:solidFill>
                <a:schemeClr val="tx1"/>
              </a:solidFill>
              <a:latin typeface="Arial"/>
              <a:cs typeface="Arial"/>
            </a:endParaRPr>
          </a:p>
          <a:p>
            <a:pPr marL="354965" indent="-342900">
              <a:lnSpc>
                <a:spcPct val="100000"/>
              </a:lnSpc>
              <a:spcBef>
                <a:spcPts val="480"/>
              </a:spcBef>
              <a:buSzPct val="80000"/>
              <a:buFont typeface="Wingdings" panose="05000000000000000000" pitchFamily="2" charset="2"/>
              <a:buChar char="v"/>
              <a:tabLst>
                <a:tab pos="354965" algn="l"/>
                <a:tab pos="355600" algn="l"/>
              </a:tabLst>
            </a:pPr>
            <a:r>
              <a:rPr sz="2400" b="0">
                <a:solidFill>
                  <a:schemeClr val="tx1"/>
                </a:solidFill>
                <a:latin typeface="Arial"/>
                <a:cs typeface="Arial"/>
              </a:rPr>
              <a:t>WHY?</a:t>
            </a:r>
            <a:r>
              <a:rPr sz="2400" b="0" spc="-25">
                <a:solidFill>
                  <a:schemeClr val="tx1"/>
                </a:solidFill>
                <a:latin typeface="Arial"/>
                <a:cs typeface="Arial"/>
              </a:rPr>
              <a:t> </a:t>
            </a:r>
            <a:r>
              <a:rPr lang="en-US" sz="2400" b="0" spc="-25">
                <a:solidFill>
                  <a:schemeClr val="tx1"/>
                </a:solidFill>
                <a:latin typeface="Arial"/>
                <a:cs typeface="Arial"/>
              </a:rPr>
              <a:t>..</a:t>
            </a:r>
            <a:r>
              <a:rPr sz="2400" b="0">
                <a:solidFill>
                  <a:schemeClr val="tx1"/>
                </a:solidFill>
                <a:latin typeface="Arial"/>
                <a:cs typeface="Arial"/>
              </a:rPr>
              <a:t>so</a:t>
            </a:r>
            <a:r>
              <a:rPr sz="2400" b="0" spc="-25">
                <a:solidFill>
                  <a:schemeClr val="tx1"/>
                </a:solidFill>
                <a:latin typeface="Arial"/>
                <a:cs typeface="Arial"/>
              </a:rPr>
              <a:t> </a:t>
            </a:r>
            <a:r>
              <a:rPr sz="2400" b="0">
                <a:solidFill>
                  <a:schemeClr val="tx1"/>
                </a:solidFill>
                <a:latin typeface="Arial"/>
                <a:cs typeface="Arial"/>
              </a:rPr>
              <a:t>that</a:t>
            </a:r>
            <a:r>
              <a:rPr sz="2400" b="0" spc="-25">
                <a:solidFill>
                  <a:schemeClr val="tx1"/>
                </a:solidFill>
                <a:latin typeface="Arial"/>
                <a:cs typeface="Arial"/>
              </a:rPr>
              <a:t> </a:t>
            </a:r>
            <a:r>
              <a:rPr sz="2400" b="0">
                <a:solidFill>
                  <a:schemeClr val="tx1"/>
                </a:solidFill>
                <a:latin typeface="Arial"/>
                <a:cs typeface="Arial"/>
              </a:rPr>
              <a:t>I</a:t>
            </a:r>
            <a:r>
              <a:rPr sz="2400" b="0" spc="-15">
                <a:solidFill>
                  <a:schemeClr val="tx1"/>
                </a:solidFill>
                <a:latin typeface="Arial"/>
                <a:cs typeface="Arial"/>
              </a:rPr>
              <a:t> </a:t>
            </a:r>
            <a:r>
              <a:rPr sz="2400" b="0">
                <a:solidFill>
                  <a:schemeClr val="tx1"/>
                </a:solidFill>
                <a:latin typeface="Arial"/>
                <a:cs typeface="Arial"/>
              </a:rPr>
              <a:t>might</a:t>
            </a:r>
            <a:r>
              <a:rPr sz="2400" b="0" spc="-20">
                <a:solidFill>
                  <a:schemeClr val="tx1"/>
                </a:solidFill>
                <a:latin typeface="Arial"/>
                <a:cs typeface="Arial"/>
              </a:rPr>
              <a:t> </a:t>
            </a:r>
            <a:r>
              <a:rPr sz="2400" b="0" spc="-5">
                <a:solidFill>
                  <a:schemeClr val="tx1"/>
                </a:solidFill>
                <a:latin typeface="Arial"/>
                <a:cs typeface="Arial"/>
              </a:rPr>
              <a:t>dwell</a:t>
            </a:r>
            <a:r>
              <a:rPr sz="2400" b="0">
                <a:solidFill>
                  <a:schemeClr val="tx1"/>
                </a:solidFill>
                <a:latin typeface="Arial"/>
                <a:cs typeface="Arial"/>
              </a:rPr>
              <a:t> </a:t>
            </a:r>
            <a:r>
              <a:rPr sz="2400" b="0" spc="-5">
                <a:solidFill>
                  <a:schemeClr val="tx1"/>
                </a:solidFill>
                <a:latin typeface="Arial"/>
                <a:cs typeface="Arial"/>
              </a:rPr>
              <a:t>among</a:t>
            </a:r>
            <a:r>
              <a:rPr sz="2400" b="0" spc="-25">
                <a:solidFill>
                  <a:schemeClr val="tx1"/>
                </a:solidFill>
                <a:latin typeface="Arial"/>
                <a:cs typeface="Arial"/>
              </a:rPr>
              <a:t> </a:t>
            </a:r>
            <a:r>
              <a:rPr sz="2400" b="0">
                <a:solidFill>
                  <a:schemeClr val="tx1"/>
                </a:solidFill>
                <a:latin typeface="Arial"/>
                <a:cs typeface="Arial"/>
              </a:rPr>
              <a:t>you</a:t>
            </a:r>
            <a:endParaRPr lang="en-GB" sz="2400" b="0">
              <a:solidFill>
                <a:schemeClr val="tx1"/>
              </a:solidFill>
              <a:latin typeface="Arial"/>
              <a:cs typeface="Arial"/>
            </a:endParaRPr>
          </a:p>
          <a:p>
            <a:pPr marL="469265" indent="-457200">
              <a:lnSpc>
                <a:spcPct val="100000"/>
              </a:lnSpc>
              <a:spcBef>
                <a:spcPts val="480"/>
              </a:spcBef>
              <a:buSzPct val="80000"/>
              <a:buFont typeface="Wingdings" panose="05000000000000000000" pitchFamily="2" charset="2"/>
              <a:buChar char="v"/>
              <a:tabLst>
                <a:tab pos="354965" algn="l"/>
                <a:tab pos="355600" algn="l"/>
              </a:tabLst>
            </a:pPr>
            <a:r>
              <a:rPr lang="en-GB" sz="2400" b="0">
                <a:solidFill>
                  <a:schemeClr val="tx1"/>
                </a:solidFill>
                <a:latin typeface="Arial"/>
                <a:cs typeface="Arial"/>
              </a:rPr>
              <a:t>WHAT does a holy nation look like?</a:t>
            </a:r>
          </a:p>
          <a:p>
            <a:pPr marL="812165" lvl="1" indent="-342900">
              <a:spcBef>
                <a:spcPts val="480"/>
              </a:spcBef>
              <a:buSzPct val="80000"/>
              <a:buFont typeface="Wingdings" panose="05000000000000000000" pitchFamily="2" charset="2"/>
              <a:buChar char="v"/>
              <a:tabLst>
                <a:tab pos="354965" algn="l"/>
                <a:tab pos="355600" algn="l"/>
              </a:tabLst>
            </a:pPr>
            <a:r>
              <a:rPr lang="en-GB" sz="2400" b="0">
                <a:solidFill>
                  <a:schemeClr val="tx1"/>
                </a:solidFill>
                <a:latin typeface="Arial"/>
                <a:cs typeface="Arial"/>
              </a:rPr>
              <a:t>Torah at Sinai: Worship, Relationships</a:t>
            </a:r>
          </a:p>
          <a:p>
            <a:pPr marL="812165" lvl="1" indent="-342900">
              <a:spcBef>
                <a:spcPts val="480"/>
              </a:spcBef>
              <a:buSzPct val="80000"/>
              <a:buFont typeface="Wingdings" panose="05000000000000000000" pitchFamily="2" charset="2"/>
              <a:buChar char="v"/>
              <a:tabLst>
                <a:tab pos="354965" algn="l"/>
                <a:tab pos="355600" algn="l"/>
              </a:tabLst>
            </a:pPr>
            <a:r>
              <a:rPr lang="en-GB" sz="2400" b="0">
                <a:solidFill>
                  <a:schemeClr val="tx1"/>
                </a:solidFill>
                <a:latin typeface="Arial"/>
                <a:cs typeface="Arial"/>
              </a:rPr>
              <a:t>Economics – land-owners in one generation</a:t>
            </a:r>
          </a:p>
          <a:p>
            <a:pPr marL="812165" lvl="1" indent="-342900">
              <a:spcBef>
                <a:spcPts val="480"/>
              </a:spcBef>
              <a:buSzPct val="80000"/>
              <a:buFont typeface="Wingdings" panose="05000000000000000000" pitchFamily="2" charset="2"/>
              <a:buChar char="v"/>
              <a:tabLst>
                <a:tab pos="354965" algn="l"/>
                <a:tab pos="355600" algn="l"/>
              </a:tabLst>
            </a:pPr>
            <a:r>
              <a:rPr lang="en-GB" sz="2400" b="0">
                <a:solidFill>
                  <a:schemeClr val="tx1"/>
                </a:solidFill>
                <a:latin typeface="Arial"/>
                <a:cs typeface="Arial"/>
              </a:rPr>
              <a:t>..’before the Lord’</a:t>
            </a:r>
            <a:r>
              <a:rPr lang="en-GB" sz="2800" b="0">
                <a:solidFill>
                  <a:schemeClr val="tx1"/>
                </a:solidFill>
                <a:latin typeface="Arial"/>
                <a:cs typeface="Arial"/>
              </a:rPr>
              <a:t>	</a:t>
            </a:r>
            <a:endParaRPr lang="en-US" sz="2800" b="0">
              <a:solidFill>
                <a:schemeClr val="tx1"/>
              </a:solidFill>
              <a:latin typeface="Arial"/>
              <a:cs typeface="Arial"/>
            </a:endParaRPr>
          </a:p>
          <a:p>
            <a:pPr marL="469265" lvl="1">
              <a:spcBef>
                <a:spcPts val="480"/>
              </a:spcBef>
              <a:buSzPct val="80000"/>
              <a:tabLst>
                <a:tab pos="354965" algn="l"/>
                <a:tab pos="355600" algn="l"/>
              </a:tabLst>
            </a:pPr>
            <a:endParaRPr lang="en-GB" sz="2800" b="0">
              <a:solidFill>
                <a:schemeClr val="tx1"/>
              </a:solidFill>
              <a:latin typeface="Arial"/>
              <a:cs typeface="Arial"/>
            </a:endParaRPr>
          </a:p>
          <a:p>
            <a:pPr marL="469265" lvl="1">
              <a:spcBef>
                <a:spcPts val="480"/>
              </a:spcBef>
              <a:buSzPct val="80000"/>
              <a:tabLst>
                <a:tab pos="354965" algn="l"/>
                <a:tab pos="355600" algn="l"/>
              </a:tabLst>
            </a:pPr>
            <a:endParaRPr sz="3200" b="0">
              <a:solidFill>
                <a:schemeClr val="tx1"/>
              </a:solidFill>
              <a:latin typeface="Arial"/>
              <a:cs typeface="Arial"/>
            </a:endParaRPr>
          </a:p>
        </p:txBody>
      </p:sp>
    </p:spTree>
    <p:extLst>
      <p:ext uri="{BB962C8B-B14F-4D97-AF65-F5344CB8AC3E}">
        <p14:creationId xmlns:p14="http://schemas.microsoft.com/office/powerpoint/2010/main" val="160806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21357566"/>
              </p:ext>
            </p:extLst>
          </p:nvPr>
        </p:nvGraphicFramePr>
        <p:xfrm>
          <a:off x="1008177" y="744522"/>
          <a:ext cx="6334456" cy="5698990"/>
        </p:xfrm>
        <a:graphic>
          <a:graphicData uri="http://schemas.openxmlformats.org/drawingml/2006/table">
            <a:tbl>
              <a:tblPr firstRow="1" bandRow="1">
                <a:tableStyleId>{2D5ABB26-0587-4C30-8999-92F81FD0307C}</a:tableStyleId>
              </a:tblPr>
              <a:tblGrid>
                <a:gridCol w="1268148">
                  <a:extLst>
                    <a:ext uri="{9D8B030D-6E8A-4147-A177-3AD203B41FA5}">
                      <a16:colId xmlns:a16="http://schemas.microsoft.com/office/drawing/2014/main" val="20000"/>
                    </a:ext>
                  </a:extLst>
                </a:gridCol>
                <a:gridCol w="1266263">
                  <a:extLst>
                    <a:ext uri="{9D8B030D-6E8A-4147-A177-3AD203B41FA5}">
                      <a16:colId xmlns:a16="http://schemas.microsoft.com/office/drawing/2014/main" val="20001"/>
                    </a:ext>
                  </a:extLst>
                </a:gridCol>
                <a:gridCol w="1266262">
                  <a:extLst>
                    <a:ext uri="{9D8B030D-6E8A-4147-A177-3AD203B41FA5}">
                      <a16:colId xmlns:a16="http://schemas.microsoft.com/office/drawing/2014/main" val="20002"/>
                    </a:ext>
                  </a:extLst>
                </a:gridCol>
                <a:gridCol w="1266263">
                  <a:extLst>
                    <a:ext uri="{9D8B030D-6E8A-4147-A177-3AD203B41FA5}">
                      <a16:colId xmlns:a16="http://schemas.microsoft.com/office/drawing/2014/main" val="20003"/>
                    </a:ext>
                  </a:extLst>
                </a:gridCol>
                <a:gridCol w="1267520">
                  <a:extLst>
                    <a:ext uri="{9D8B030D-6E8A-4147-A177-3AD203B41FA5}">
                      <a16:colId xmlns:a16="http://schemas.microsoft.com/office/drawing/2014/main" val="20004"/>
                    </a:ext>
                  </a:extLst>
                </a:gridCol>
              </a:tblGrid>
              <a:tr h="569899">
                <a:tc>
                  <a:txBody>
                    <a:bodyPr/>
                    <a:lstStyle/>
                    <a:p>
                      <a:pPr marL="91440">
                        <a:lnSpc>
                          <a:spcPct val="100000"/>
                        </a:lnSpc>
                        <a:spcBef>
                          <a:spcPts val="250"/>
                        </a:spcBef>
                      </a:pPr>
                      <a:r>
                        <a:rPr sz="3400">
                          <a:solidFill>
                            <a:schemeClr val="tx1"/>
                          </a:solidFill>
                          <a:latin typeface="Times New Roman"/>
                          <a:cs typeface="Times New Roman"/>
                        </a:rPr>
                        <a:t>1</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spc="-120">
                          <a:solidFill>
                            <a:schemeClr val="tx1"/>
                          </a:solidFill>
                          <a:latin typeface="Times New Roman"/>
                          <a:cs typeface="Times New Roman"/>
                        </a:rPr>
                        <a:t>11</a:t>
                      </a:r>
                      <a:endParaRPr sz="3400">
                        <a:solidFill>
                          <a:schemeClr val="tx1"/>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rgbClr val="00B050"/>
                          </a:solidFill>
                          <a:latin typeface="Times New Roman"/>
                          <a:cs typeface="Times New Roman"/>
                        </a:rPr>
                        <a:t>21a</a:t>
                      </a:r>
                      <a:r>
                        <a:rPr sz="3400">
                          <a:solidFill>
                            <a:srgbClr val="00B0F0"/>
                          </a:solidFill>
                          <a:latin typeface="Times New Roman"/>
                          <a:cs typeface="Times New Roman"/>
                        </a:rPr>
                        <a:t>+b</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chemeClr val="tx1"/>
                          </a:solidFill>
                          <a:latin typeface="Times New Roman"/>
                          <a:cs typeface="Times New Roman"/>
                        </a:rPr>
                        <a:t>31</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chemeClr val="tx1"/>
                          </a:solidFill>
                          <a:latin typeface="Times New Roman"/>
                          <a:cs typeface="Times New Roman"/>
                        </a:rPr>
                        <a:t>41</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0"/>
                  </a:ext>
                </a:extLst>
              </a:tr>
              <a:tr h="569899">
                <a:tc>
                  <a:txBody>
                    <a:bodyPr/>
                    <a:lstStyle/>
                    <a:p>
                      <a:pPr marL="91440">
                        <a:lnSpc>
                          <a:spcPct val="100000"/>
                        </a:lnSpc>
                        <a:spcBef>
                          <a:spcPts val="250"/>
                        </a:spcBef>
                      </a:pPr>
                      <a:r>
                        <a:rPr sz="3400">
                          <a:solidFill>
                            <a:schemeClr val="tx1"/>
                          </a:solidFill>
                          <a:latin typeface="Times New Roman"/>
                          <a:cs typeface="Times New Roman"/>
                        </a:rPr>
                        <a:t>2</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dirty="0">
                          <a:solidFill>
                            <a:srgbClr val="00B050"/>
                          </a:solidFill>
                          <a:latin typeface="Times New Roman"/>
                          <a:cs typeface="Times New Roman"/>
                        </a:rPr>
                        <a:t>12a</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chemeClr val="tx1"/>
                          </a:solidFill>
                          <a:latin typeface="Times New Roman"/>
                          <a:cs typeface="Times New Roman"/>
                        </a:rPr>
                        <a:t>22</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chemeClr val="tx1"/>
                          </a:solidFill>
                          <a:latin typeface="Times New Roman"/>
                          <a:cs typeface="Times New Roman"/>
                        </a:rPr>
                        <a:t>32</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rgbClr val="00B050"/>
                          </a:solidFill>
                          <a:latin typeface="Times New Roman"/>
                          <a:cs typeface="Times New Roman"/>
                        </a:rPr>
                        <a:t>42a</a:t>
                      </a:r>
                      <a:r>
                        <a:rPr sz="3400">
                          <a:solidFill>
                            <a:srgbClr val="00B0F0"/>
                          </a:solidFill>
                          <a:latin typeface="Times New Roman"/>
                          <a:cs typeface="Times New Roman"/>
                        </a:rPr>
                        <a:t>+b</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1"/>
                  </a:ext>
                </a:extLst>
              </a:tr>
              <a:tr h="569899">
                <a:tc>
                  <a:txBody>
                    <a:bodyPr/>
                    <a:lstStyle/>
                    <a:p>
                      <a:pPr marL="91440">
                        <a:lnSpc>
                          <a:spcPct val="100000"/>
                        </a:lnSpc>
                        <a:spcBef>
                          <a:spcPts val="250"/>
                        </a:spcBef>
                      </a:pPr>
                      <a:r>
                        <a:rPr sz="3400" spc="-5">
                          <a:solidFill>
                            <a:srgbClr val="00B050"/>
                          </a:solidFill>
                          <a:latin typeface="Times New Roman"/>
                          <a:cs typeface="Times New Roman"/>
                        </a:rPr>
                        <a:t>3a</a:t>
                      </a:r>
                      <a:endParaRPr sz="3400">
                        <a:solidFill>
                          <a:srgbClr val="00B050"/>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spc="-5">
                          <a:solidFill>
                            <a:schemeClr val="tx1"/>
                          </a:solidFill>
                          <a:latin typeface="Times New Roman"/>
                          <a:cs typeface="Times New Roman"/>
                        </a:rPr>
                        <a:t>13</a:t>
                      </a:r>
                      <a:endParaRPr sz="3400">
                        <a:solidFill>
                          <a:schemeClr val="tx1"/>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chemeClr val="tx1"/>
                          </a:solidFill>
                          <a:latin typeface="Times New Roman"/>
                          <a:cs typeface="Times New Roman"/>
                        </a:rPr>
                        <a:t>23</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spc="-5">
                          <a:solidFill>
                            <a:srgbClr val="00B050"/>
                          </a:solidFill>
                          <a:latin typeface="Times New Roman"/>
                          <a:cs typeface="Times New Roman"/>
                        </a:rPr>
                        <a:t>33a</a:t>
                      </a:r>
                      <a:endParaRPr sz="3400">
                        <a:solidFill>
                          <a:srgbClr val="00B050"/>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spc="-5">
                          <a:solidFill>
                            <a:schemeClr val="tx1"/>
                          </a:solidFill>
                          <a:latin typeface="Times New Roman"/>
                          <a:cs typeface="Times New Roman"/>
                        </a:rPr>
                        <a:t>43</a:t>
                      </a:r>
                      <a:endParaRPr sz="3400">
                        <a:solidFill>
                          <a:schemeClr val="tx1"/>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2"/>
                  </a:ext>
                </a:extLst>
              </a:tr>
              <a:tr h="569899">
                <a:tc>
                  <a:txBody>
                    <a:bodyPr/>
                    <a:lstStyle/>
                    <a:p>
                      <a:pPr marL="91440">
                        <a:lnSpc>
                          <a:spcPct val="100000"/>
                        </a:lnSpc>
                        <a:spcBef>
                          <a:spcPts val="250"/>
                        </a:spcBef>
                      </a:pPr>
                      <a:r>
                        <a:rPr sz="3400">
                          <a:solidFill>
                            <a:schemeClr val="tx1"/>
                          </a:solidFill>
                          <a:latin typeface="Times New Roman"/>
                          <a:cs typeface="Times New Roman"/>
                        </a:rPr>
                        <a:t>4</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rgbClr val="00B0F0"/>
                          </a:solidFill>
                          <a:latin typeface="Times New Roman"/>
                          <a:cs typeface="Times New Roman"/>
                        </a:rPr>
                        <a:t>14b</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rgbClr val="00B050"/>
                          </a:solidFill>
                          <a:latin typeface="Times New Roman"/>
                          <a:cs typeface="Times New Roman"/>
                        </a:rPr>
                        <a:t>24a</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chemeClr val="tx1"/>
                          </a:solidFill>
                          <a:latin typeface="Times New Roman"/>
                          <a:cs typeface="Times New Roman"/>
                        </a:rPr>
                        <a:t>34</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a:solidFill>
                            <a:schemeClr val="tx1"/>
                          </a:solidFill>
                          <a:latin typeface="Times New Roman"/>
                          <a:cs typeface="Times New Roman"/>
                        </a:rPr>
                        <a:t>44</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3"/>
                  </a:ext>
                </a:extLst>
              </a:tr>
              <a:tr h="569899">
                <a:tc>
                  <a:txBody>
                    <a:bodyPr/>
                    <a:lstStyle/>
                    <a:p>
                      <a:pPr marL="91440">
                        <a:lnSpc>
                          <a:spcPct val="100000"/>
                        </a:lnSpc>
                        <a:spcBef>
                          <a:spcPts val="250"/>
                        </a:spcBef>
                      </a:pPr>
                      <a:r>
                        <a:rPr sz="3400">
                          <a:solidFill>
                            <a:schemeClr val="tx1"/>
                          </a:solidFill>
                          <a:latin typeface="Times New Roman"/>
                          <a:cs typeface="Times New Roman"/>
                        </a:rPr>
                        <a:t>5</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spc="-5">
                          <a:solidFill>
                            <a:srgbClr val="00B050"/>
                          </a:solidFill>
                          <a:latin typeface="Times New Roman"/>
                          <a:cs typeface="Times New Roman"/>
                        </a:rPr>
                        <a:t>15a</a:t>
                      </a:r>
                      <a:endParaRPr sz="3400">
                        <a:solidFill>
                          <a:srgbClr val="00B050"/>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0"/>
                        </a:spcBef>
                      </a:pPr>
                      <a:r>
                        <a:rPr sz="3400">
                          <a:solidFill>
                            <a:schemeClr val="tx1"/>
                          </a:solidFill>
                          <a:latin typeface="Times New Roman"/>
                          <a:cs typeface="Times New Roman"/>
                        </a:rPr>
                        <a:t>25</a:t>
                      </a: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spc="-5">
                          <a:solidFill>
                            <a:srgbClr val="00B0F0"/>
                          </a:solidFill>
                          <a:latin typeface="Times New Roman"/>
                          <a:cs typeface="Times New Roman"/>
                        </a:rPr>
                        <a:t>35b</a:t>
                      </a:r>
                      <a:endParaRPr sz="3400">
                        <a:solidFill>
                          <a:srgbClr val="00B0F0"/>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0"/>
                        </a:spcBef>
                      </a:pPr>
                      <a:r>
                        <a:rPr sz="3400" spc="-5">
                          <a:solidFill>
                            <a:srgbClr val="00B050"/>
                          </a:solidFill>
                          <a:latin typeface="Times New Roman"/>
                          <a:cs typeface="Times New Roman"/>
                        </a:rPr>
                        <a:t>45a</a:t>
                      </a:r>
                      <a:endParaRPr sz="3400">
                        <a:solidFill>
                          <a:srgbClr val="00B050"/>
                        </a:solidFill>
                        <a:latin typeface="Times New Roman"/>
                        <a:cs typeface="Times New Roman"/>
                      </a:endParaRPr>
                    </a:p>
                  </a:txBody>
                  <a:tcPr marL="0" marR="0" marT="31750"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4"/>
                  </a:ext>
                </a:extLst>
              </a:tr>
              <a:tr h="569899">
                <a:tc>
                  <a:txBody>
                    <a:bodyPr/>
                    <a:lstStyle/>
                    <a:p>
                      <a:pPr marL="91440">
                        <a:lnSpc>
                          <a:spcPct val="100000"/>
                        </a:lnSpc>
                        <a:spcBef>
                          <a:spcPts val="254"/>
                        </a:spcBef>
                      </a:pPr>
                      <a:r>
                        <a:rPr sz="3400">
                          <a:solidFill>
                            <a:srgbClr val="00B050"/>
                          </a:solidFill>
                          <a:latin typeface="Times New Roman"/>
                          <a:cs typeface="Times New Roman"/>
                        </a:rPr>
                        <a:t>6a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chemeClr val="tx1"/>
                          </a:solidFill>
                          <a:latin typeface="Times New Roman"/>
                          <a:cs typeface="Times New Roman"/>
                        </a:rPr>
                        <a:t>16</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chemeClr val="tx1"/>
                          </a:solidFill>
                          <a:latin typeface="Times New Roman"/>
                          <a:cs typeface="Times New Roman"/>
                        </a:rPr>
                        <a:t>26</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rgbClr val="00B050"/>
                          </a:solidFill>
                          <a:latin typeface="Times New Roman"/>
                          <a:cs typeface="Times New Roman"/>
                        </a:rPr>
                        <a:t>36a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chemeClr val="tx1"/>
                          </a:solidFill>
                          <a:latin typeface="Times New Roman"/>
                          <a:cs typeface="Times New Roman"/>
                        </a:rPr>
                        <a:t>46</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5"/>
                  </a:ext>
                </a:extLst>
              </a:tr>
              <a:tr h="569899">
                <a:tc>
                  <a:txBody>
                    <a:bodyPr/>
                    <a:lstStyle/>
                    <a:p>
                      <a:pPr marL="91440">
                        <a:lnSpc>
                          <a:spcPct val="100000"/>
                        </a:lnSpc>
                        <a:spcBef>
                          <a:spcPts val="254"/>
                        </a:spcBef>
                      </a:pPr>
                      <a:r>
                        <a:rPr sz="3400">
                          <a:solidFill>
                            <a:srgbClr val="00B0F0"/>
                          </a:solidFill>
                          <a:latin typeface="Times New Roman"/>
                          <a:cs typeface="Times New Roman"/>
                        </a:rPr>
                        <a:t>7b</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chemeClr val="tx1"/>
                          </a:solidFill>
                          <a:latin typeface="Times New Roman"/>
                          <a:cs typeface="Times New Roman"/>
                        </a:rPr>
                        <a:t>17</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rgbClr val="00B050"/>
                          </a:solidFill>
                          <a:latin typeface="Times New Roman"/>
                          <a:cs typeface="Times New Roman"/>
                        </a:rPr>
                        <a:t>27a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chemeClr val="tx1"/>
                          </a:solidFill>
                          <a:latin typeface="Times New Roman"/>
                          <a:cs typeface="Times New Roman"/>
                        </a:rPr>
                        <a:t>37</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chemeClr val="tx1"/>
                          </a:solidFill>
                          <a:latin typeface="Times New Roman"/>
                          <a:cs typeface="Times New Roman"/>
                        </a:rPr>
                        <a:t>47</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6"/>
                  </a:ext>
                </a:extLst>
              </a:tr>
              <a:tr h="569899">
                <a:tc>
                  <a:txBody>
                    <a:bodyPr/>
                    <a:lstStyle/>
                    <a:p>
                      <a:pPr marL="91440">
                        <a:lnSpc>
                          <a:spcPct val="100000"/>
                        </a:lnSpc>
                        <a:spcBef>
                          <a:spcPts val="254"/>
                        </a:spcBef>
                      </a:pPr>
                      <a:r>
                        <a:rPr sz="3400">
                          <a:solidFill>
                            <a:schemeClr val="tx1"/>
                          </a:solidFill>
                          <a:latin typeface="Times New Roman"/>
                          <a:cs typeface="Times New Roman"/>
                        </a:rPr>
                        <a:t>8</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rgbClr val="00B050"/>
                          </a:solidFill>
                          <a:latin typeface="Times New Roman"/>
                          <a:cs typeface="Times New Roman"/>
                        </a:rPr>
                        <a:t>18a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rgbClr val="00B0F0"/>
                          </a:solidFill>
                          <a:latin typeface="Times New Roman"/>
                          <a:cs typeface="Times New Roman"/>
                        </a:rPr>
                        <a:t>28b</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chemeClr val="tx1"/>
                          </a:solidFill>
                          <a:latin typeface="Times New Roman"/>
                          <a:cs typeface="Times New Roman"/>
                        </a:rPr>
                        <a:t>38</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rgbClr val="00B050"/>
                          </a:solidFill>
                          <a:latin typeface="Times New Roman"/>
                          <a:cs typeface="Times New Roman"/>
                        </a:rPr>
                        <a:t>48a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7"/>
                  </a:ext>
                </a:extLst>
              </a:tr>
              <a:tr h="569899">
                <a:tc>
                  <a:txBody>
                    <a:bodyPr/>
                    <a:lstStyle/>
                    <a:p>
                      <a:pPr marL="91440">
                        <a:lnSpc>
                          <a:spcPct val="100000"/>
                        </a:lnSpc>
                        <a:spcBef>
                          <a:spcPts val="254"/>
                        </a:spcBef>
                      </a:pPr>
                      <a:r>
                        <a:rPr sz="3400">
                          <a:solidFill>
                            <a:srgbClr val="00B050"/>
                          </a:solidFill>
                          <a:latin typeface="Times New Roman"/>
                          <a:cs typeface="Times New Roman"/>
                        </a:rPr>
                        <a:t>9a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chemeClr val="tx1"/>
                          </a:solidFill>
                          <a:latin typeface="Times New Roman"/>
                          <a:cs typeface="Times New Roman"/>
                        </a:rPr>
                        <a:t>19</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chemeClr val="tx1"/>
                          </a:solidFill>
                          <a:latin typeface="Times New Roman"/>
                          <a:cs typeface="Times New Roman"/>
                        </a:rPr>
                        <a:t>29</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rgbClr val="00B050"/>
                          </a:solidFill>
                          <a:latin typeface="Times New Roman"/>
                          <a:cs typeface="Times New Roman"/>
                        </a:rPr>
                        <a:t>39a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a:solidFill>
                            <a:srgbClr val="00B0F0"/>
                          </a:solidFill>
                          <a:latin typeface="Times New Roman"/>
                          <a:cs typeface="Times New Roman"/>
                        </a:rPr>
                        <a:t>49b</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8"/>
                  </a:ext>
                </a:extLst>
              </a:tr>
              <a:tr h="569899">
                <a:tc>
                  <a:txBody>
                    <a:bodyPr/>
                    <a:lstStyle/>
                    <a:p>
                      <a:pPr marL="91440">
                        <a:lnSpc>
                          <a:spcPct val="100000"/>
                        </a:lnSpc>
                        <a:spcBef>
                          <a:spcPts val="254"/>
                        </a:spcBef>
                      </a:pPr>
                      <a:r>
                        <a:rPr sz="3400" spc="-5">
                          <a:solidFill>
                            <a:schemeClr val="tx1"/>
                          </a:solidFill>
                          <a:latin typeface="Times New Roman"/>
                          <a:cs typeface="Times New Roman"/>
                        </a:rPr>
                        <a:t>10</a:t>
                      </a:r>
                      <a:endParaRPr sz="3400">
                        <a:solidFill>
                          <a:schemeClr val="tx1"/>
                        </a:solidFill>
                        <a:latin typeface="Times New Roman"/>
                        <a:cs typeface="Times New Roman"/>
                      </a:endParaRP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spc="-5">
                          <a:solidFill>
                            <a:schemeClr val="tx1"/>
                          </a:solidFill>
                          <a:latin typeface="Times New Roman"/>
                          <a:cs typeface="Times New Roman"/>
                        </a:rPr>
                        <a:t>20</a:t>
                      </a:r>
                      <a:endParaRPr sz="3400">
                        <a:solidFill>
                          <a:schemeClr val="tx1"/>
                        </a:solidFill>
                        <a:latin typeface="Times New Roman"/>
                        <a:cs typeface="Times New Roman"/>
                      </a:endParaRP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1440">
                        <a:lnSpc>
                          <a:spcPct val="100000"/>
                        </a:lnSpc>
                        <a:spcBef>
                          <a:spcPts val="254"/>
                        </a:spcBef>
                      </a:pPr>
                      <a:r>
                        <a:rPr sz="3400">
                          <a:solidFill>
                            <a:srgbClr val="00B050"/>
                          </a:solidFill>
                          <a:latin typeface="Times New Roman"/>
                          <a:cs typeface="Times New Roman"/>
                        </a:rPr>
                        <a:t>30a</a:t>
                      </a: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spc="-5">
                          <a:solidFill>
                            <a:schemeClr val="tx1"/>
                          </a:solidFill>
                          <a:latin typeface="Times New Roman"/>
                          <a:cs typeface="Times New Roman"/>
                        </a:rPr>
                        <a:t>40</a:t>
                      </a:r>
                      <a:endParaRPr sz="3400">
                        <a:solidFill>
                          <a:schemeClr val="tx1"/>
                        </a:solidFill>
                        <a:latin typeface="Times New Roman"/>
                        <a:cs typeface="Times New Roman"/>
                      </a:endParaRP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tc>
                  <a:txBody>
                    <a:bodyPr/>
                    <a:lstStyle/>
                    <a:p>
                      <a:pPr marL="92075">
                        <a:lnSpc>
                          <a:spcPct val="100000"/>
                        </a:lnSpc>
                        <a:spcBef>
                          <a:spcPts val="254"/>
                        </a:spcBef>
                      </a:pPr>
                      <a:r>
                        <a:rPr sz="3400" spc="-5" dirty="0">
                          <a:solidFill>
                            <a:srgbClr val="FF0000"/>
                          </a:solidFill>
                          <a:latin typeface="Times New Roman"/>
                          <a:cs typeface="Times New Roman"/>
                        </a:rPr>
                        <a:t>50c</a:t>
                      </a:r>
                      <a:endParaRPr sz="3400" dirty="0">
                        <a:solidFill>
                          <a:srgbClr val="FF0000"/>
                        </a:solidFill>
                        <a:latin typeface="Times New Roman"/>
                        <a:cs typeface="Times New Roman"/>
                      </a:endParaRPr>
                    </a:p>
                  </a:txBody>
                  <a:tcPr marL="0" marR="0" marT="32384" marB="0">
                    <a:lnL w="38100">
                      <a:solidFill>
                        <a:srgbClr val="EAEAEA"/>
                      </a:solidFill>
                      <a:prstDash val="solid"/>
                    </a:lnL>
                    <a:lnR w="38100">
                      <a:solidFill>
                        <a:srgbClr val="EAEAEA"/>
                      </a:solidFill>
                      <a:prstDash val="solid"/>
                    </a:lnR>
                    <a:lnT w="38100">
                      <a:solidFill>
                        <a:srgbClr val="EAEAEA"/>
                      </a:solidFill>
                      <a:prstDash val="solid"/>
                    </a:lnT>
                    <a:lnB w="38100">
                      <a:solidFill>
                        <a:srgbClr val="EAEAEA"/>
                      </a:solidFill>
                      <a:prstDash val="solid"/>
                    </a:lnB>
                  </a:tcPr>
                </a:tc>
                <a:extLst>
                  <a:ext uri="{0D108BD9-81ED-4DB2-BD59-A6C34878D82A}">
                    <a16:rowId xmlns:a16="http://schemas.microsoft.com/office/drawing/2014/main" val="10009"/>
                  </a:ext>
                </a:extLst>
              </a:tr>
            </a:tbl>
          </a:graphicData>
        </a:graphic>
      </p:graphicFrame>
      <p:sp>
        <p:nvSpPr>
          <p:cNvPr id="3" name="object 3"/>
          <p:cNvSpPr txBox="1">
            <a:spLocks noGrp="1"/>
          </p:cNvSpPr>
          <p:nvPr>
            <p:ph type="title"/>
          </p:nvPr>
        </p:nvSpPr>
        <p:spPr>
          <a:xfrm>
            <a:off x="7509509" y="963979"/>
            <a:ext cx="1371600" cy="1197764"/>
          </a:xfrm>
          <a:prstGeom prst="rect">
            <a:avLst/>
          </a:prstGeom>
          <a:ln w="38100">
            <a:solidFill>
              <a:srgbClr val="EAEAEA"/>
            </a:solidFill>
          </a:ln>
        </p:spPr>
        <p:txBody>
          <a:bodyPr vert="horz" wrap="square" lIns="0" tIns="149860" rIns="0" bIns="0" rtlCol="0">
            <a:spAutoFit/>
          </a:bodyPr>
          <a:lstStyle/>
          <a:p>
            <a:pPr marL="173355" marR="281940" indent="309245">
              <a:lnSpc>
                <a:spcPct val="100000"/>
              </a:lnSpc>
              <a:spcBef>
                <a:spcPts val="1180"/>
              </a:spcBef>
            </a:pPr>
            <a:r>
              <a:rPr sz="3400" b="1" i="1" spc="-5">
                <a:solidFill>
                  <a:srgbClr val="00B050"/>
                </a:solidFill>
                <a:latin typeface="Lucida Calligraphy"/>
                <a:cs typeface="Lucida Calligraphy"/>
              </a:rPr>
              <a:t>a </a:t>
            </a:r>
            <a:r>
              <a:rPr sz="3400" b="1" i="1">
                <a:solidFill>
                  <a:srgbClr val="00B050"/>
                </a:solidFill>
                <a:latin typeface="Lucida Calligraphy"/>
                <a:cs typeface="Lucida Calligraphy"/>
              </a:rPr>
              <a:t> </a:t>
            </a:r>
            <a:r>
              <a:rPr sz="3400" i="1" spc="-5">
                <a:solidFill>
                  <a:srgbClr val="00B050"/>
                </a:solidFill>
                <a:latin typeface="Lucida Calligraphy"/>
                <a:cs typeface="Lucida Calligraphy"/>
              </a:rPr>
              <a:t>3-</a:t>
            </a:r>
            <a:r>
              <a:rPr sz="3400" i="1" spc="-10">
                <a:solidFill>
                  <a:srgbClr val="00B050"/>
                </a:solidFill>
                <a:latin typeface="Lucida Calligraphy"/>
                <a:cs typeface="Lucida Calligraphy"/>
              </a:rPr>
              <a:t>yr</a:t>
            </a:r>
            <a:endParaRPr sz="3400">
              <a:solidFill>
                <a:srgbClr val="00B050"/>
              </a:solidFill>
              <a:latin typeface="Lucida Calligraphy"/>
              <a:cs typeface="Lucida Calligraphy"/>
            </a:endParaRPr>
          </a:p>
        </p:txBody>
      </p:sp>
      <p:sp>
        <p:nvSpPr>
          <p:cNvPr id="4" name="object 4"/>
          <p:cNvSpPr txBox="1"/>
          <p:nvPr/>
        </p:nvSpPr>
        <p:spPr>
          <a:xfrm>
            <a:off x="7509509" y="2820161"/>
            <a:ext cx="1371600" cy="1183657"/>
          </a:xfrm>
          <a:prstGeom prst="rect">
            <a:avLst/>
          </a:prstGeom>
          <a:ln w="38100">
            <a:solidFill>
              <a:srgbClr val="EAEAEA"/>
            </a:solidFill>
          </a:ln>
        </p:spPr>
        <p:txBody>
          <a:bodyPr vert="horz" wrap="square" lIns="0" tIns="135890" rIns="0" bIns="0" rtlCol="0">
            <a:spAutoFit/>
          </a:bodyPr>
          <a:lstStyle/>
          <a:p>
            <a:pPr marL="266065" marR="180975" indent="324485">
              <a:lnSpc>
                <a:spcPct val="100000"/>
              </a:lnSpc>
              <a:spcBef>
                <a:spcPts val="1070"/>
              </a:spcBef>
            </a:pPr>
            <a:r>
              <a:rPr sz="3400" b="1" i="1" spc="-5">
                <a:solidFill>
                  <a:srgbClr val="00B0F0"/>
                </a:solidFill>
                <a:latin typeface="Lucida Calligraphy"/>
                <a:cs typeface="Lucida Calligraphy"/>
              </a:rPr>
              <a:t>b </a:t>
            </a:r>
            <a:r>
              <a:rPr sz="3400" b="1" i="1">
                <a:solidFill>
                  <a:srgbClr val="00B0F0"/>
                </a:solidFill>
                <a:latin typeface="Lucida Calligraphy"/>
                <a:cs typeface="Lucida Calligraphy"/>
              </a:rPr>
              <a:t> </a:t>
            </a:r>
            <a:r>
              <a:rPr sz="3400" i="1" spc="-5">
                <a:solidFill>
                  <a:srgbClr val="00B0F0"/>
                </a:solidFill>
                <a:latin typeface="Lucida Calligraphy"/>
                <a:ea typeface="+mj-ea"/>
              </a:rPr>
              <a:t>7-yr</a:t>
            </a:r>
          </a:p>
        </p:txBody>
      </p:sp>
      <p:sp>
        <p:nvSpPr>
          <p:cNvPr id="5" name="object 5"/>
          <p:cNvSpPr txBox="1"/>
          <p:nvPr/>
        </p:nvSpPr>
        <p:spPr>
          <a:xfrm>
            <a:off x="7509509" y="4725161"/>
            <a:ext cx="1371600" cy="1198405"/>
          </a:xfrm>
          <a:prstGeom prst="rect">
            <a:avLst/>
          </a:prstGeom>
          <a:ln w="38100">
            <a:solidFill>
              <a:srgbClr val="EAEAEA"/>
            </a:solidFill>
          </a:ln>
        </p:spPr>
        <p:txBody>
          <a:bodyPr vert="horz" wrap="square" lIns="0" tIns="150495" rIns="0" bIns="0" rtlCol="0">
            <a:spAutoFit/>
          </a:bodyPr>
          <a:lstStyle/>
          <a:p>
            <a:pPr marL="50165" marR="116839" indent="478155">
              <a:lnSpc>
                <a:spcPct val="100000"/>
              </a:lnSpc>
              <a:spcBef>
                <a:spcPts val="1185"/>
              </a:spcBef>
            </a:pPr>
            <a:r>
              <a:rPr sz="3400" b="1" i="1" spc="-5">
                <a:solidFill>
                  <a:srgbClr val="FF0000"/>
                </a:solidFill>
                <a:latin typeface="Lucida Calligraphy"/>
                <a:cs typeface="Lucida Calligraphy"/>
              </a:rPr>
              <a:t>c </a:t>
            </a:r>
            <a:r>
              <a:rPr sz="3400" b="1" i="1">
                <a:solidFill>
                  <a:srgbClr val="FF0000"/>
                </a:solidFill>
                <a:latin typeface="Lucida Calligraphy"/>
                <a:cs typeface="Lucida Calligraphy"/>
              </a:rPr>
              <a:t> </a:t>
            </a:r>
            <a:r>
              <a:rPr sz="3400" i="1" spc="-10">
                <a:solidFill>
                  <a:srgbClr val="FF0000"/>
                </a:solidFill>
                <a:latin typeface="Lucida Calligraphy"/>
                <a:cs typeface="Lucida Calligraphy"/>
              </a:rPr>
              <a:t>5</a:t>
            </a:r>
            <a:r>
              <a:rPr sz="3400" i="1" spc="-5">
                <a:solidFill>
                  <a:srgbClr val="FF0000"/>
                </a:solidFill>
                <a:latin typeface="Lucida Calligraphy"/>
                <a:cs typeface="Lucida Calligraphy"/>
              </a:rPr>
              <a:t>0-</a:t>
            </a:r>
            <a:r>
              <a:rPr sz="3400" i="1" spc="-10">
                <a:solidFill>
                  <a:srgbClr val="FF0000"/>
                </a:solidFill>
                <a:latin typeface="Lucida Calligraphy"/>
                <a:cs typeface="Lucida Calligraphy"/>
              </a:rPr>
              <a:t>yr</a:t>
            </a:r>
            <a:endParaRPr sz="3400">
              <a:solidFill>
                <a:srgbClr val="FF0000"/>
              </a:solidFill>
              <a:latin typeface="Lucida Calligraphy"/>
              <a:cs typeface="Lucida Calligraphy"/>
            </a:endParaRPr>
          </a:p>
        </p:txBody>
      </p:sp>
    </p:spTree>
    <p:extLst>
      <p:ext uri="{BB962C8B-B14F-4D97-AF65-F5344CB8AC3E}">
        <p14:creationId xmlns:p14="http://schemas.microsoft.com/office/powerpoint/2010/main" val="164092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64EA8-23B1-420E-B1BA-BC51FE8BF0EE}"/>
              </a:ext>
            </a:extLst>
          </p:cNvPr>
          <p:cNvSpPr>
            <a:spLocks noGrp="1"/>
          </p:cNvSpPr>
          <p:nvPr>
            <p:ph type="title"/>
          </p:nvPr>
        </p:nvSpPr>
        <p:spPr/>
        <p:txBody>
          <a:bodyPr/>
          <a:lstStyle/>
          <a:p>
            <a:r>
              <a:rPr lang="en-GB"/>
              <a:t>What are the Jubilee Principles?</a:t>
            </a:r>
          </a:p>
        </p:txBody>
      </p:sp>
      <p:sp>
        <p:nvSpPr>
          <p:cNvPr id="3" name="Content Placeholder 2">
            <a:extLst>
              <a:ext uri="{FF2B5EF4-FFF2-40B4-BE49-F238E27FC236}">
                <a16:creationId xmlns:a16="http://schemas.microsoft.com/office/drawing/2014/main" id="{6B70FB9B-EF51-4A49-906C-EDD630DC21C2}"/>
              </a:ext>
            </a:extLst>
          </p:cNvPr>
          <p:cNvSpPr>
            <a:spLocks noGrp="1"/>
          </p:cNvSpPr>
          <p:nvPr>
            <p:ph idx="1"/>
          </p:nvPr>
        </p:nvSpPr>
        <p:spPr>
          <a:xfrm>
            <a:off x="468313" y="1499045"/>
            <a:ext cx="8229600" cy="4681537"/>
          </a:xfrm>
        </p:spPr>
        <p:txBody>
          <a:bodyPr/>
          <a:lstStyle/>
          <a:p>
            <a:r>
              <a:rPr lang="en-GB" sz="2400" b="0"/>
              <a:t>Social justice, social holiness, Shalom</a:t>
            </a:r>
          </a:p>
          <a:p>
            <a:r>
              <a:rPr lang="en-GB" sz="2400" b="0"/>
              <a:t>Restoration; forgiveness; mercy</a:t>
            </a:r>
          </a:p>
          <a:p>
            <a:r>
              <a:rPr lang="en-GB" sz="2400" b="0"/>
              <a:t>Re-discovery of family</a:t>
            </a:r>
          </a:p>
          <a:p>
            <a:r>
              <a:rPr lang="en-GB" sz="2400" b="0"/>
              <a:t>Love your neighbour (great commandment + great commission); care for the poor; generosity</a:t>
            </a:r>
          </a:p>
          <a:p>
            <a:r>
              <a:rPr lang="en-GB" sz="2400" b="0"/>
              <a:t>Liberty – freedom to develop our full potential; human flourishing </a:t>
            </a:r>
          </a:p>
          <a:p>
            <a:r>
              <a:rPr lang="en-GB" sz="2400" b="0"/>
              <a:t>Stewardship – land, animals; creation care</a:t>
            </a:r>
          </a:p>
          <a:p>
            <a:r>
              <a:rPr lang="en-GB" sz="2400" b="0"/>
              <a:t>Private ownership with community responsibilities:</a:t>
            </a:r>
          </a:p>
          <a:p>
            <a:pPr lvl="1">
              <a:buFont typeface="Arial" panose="020B0604020202020204" pitchFamily="34" charset="0"/>
              <a:buChar char="•"/>
            </a:pPr>
            <a:r>
              <a:rPr lang="en-GB" sz="2000" b="0"/>
              <a:t>Jubilee Capitalism or Jubilee Socialism</a:t>
            </a:r>
          </a:p>
          <a:p>
            <a:r>
              <a:rPr lang="en-GB" sz="2400" b="0"/>
              <a:t>“Tikun Olam”</a:t>
            </a:r>
          </a:p>
          <a:p>
            <a:endParaRPr lang="en-GB" b="0"/>
          </a:p>
          <a:p>
            <a:endParaRPr lang="en-GB"/>
          </a:p>
        </p:txBody>
      </p:sp>
      <p:sp>
        <p:nvSpPr>
          <p:cNvPr id="4" name="Date Placeholder 3">
            <a:extLst>
              <a:ext uri="{FF2B5EF4-FFF2-40B4-BE49-F238E27FC236}">
                <a16:creationId xmlns:a16="http://schemas.microsoft.com/office/drawing/2014/main" id="{ED24B036-9528-464B-A7F9-30CA75170349}"/>
              </a:ext>
            </a:extLst>
          </p:cNvPr>
          <p:cNvSpPr>
            <a:spLocks noGrp="1"/>
          </p:cNvSpPr>
          <p:nvPr>
            <p:ph type="dt" sz="half" idx="10"/>
          </p:nvPr>
        </p:nvSpPr>
        <p:spPr/>
        <p:txBody>
          <a:bodyPr/>
          <a:lstStyle/>
          <a:p>
            <a:pPr>
              <a:defRPr/>
            </a:pPr>
            <a:fld id="{A52D8F42-18FC-43FC-83E0-D513F894A1CA}" type="datetime1">
              <a:rPr lang="en-GB" smtClean="0"/>
              <a:pPr>
                <a:defRPr/>
              </a:pPr>
              <a:t>19/06/2024</a:t>
            </a:fld>
            <a:endParaRPr lang="en-GB"/>
          </a:p>
        </p:txBody>
      </p:sp>
    </p:spTree>
    <p:extLst>
      <p:ext uri="{BB962C8B-B14F-4D97-AF65-F5344CB8AC3E}">
        <p14:creationId xmlns:p14="http://schemas.microsoft.com/office/powerpoint/2010/main" val="1021778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F372-3598-5F85-CD82-602A24573FA9}"/>
              </a:ext>
            </a:extLst>
          </p:cNvPr>
          <p:cNvSpPr>
            <a:spLocks noGrp="1"/>
          </p:cNvSpPr>
          <p:nvPr>
            <p:ph type="title"/>
          </p:nvPr>
        </p:nvSpPr>
        <p:spPr/>
        <p:txBody>
          <a:bodyPr/>
          <a:lstStyle/>
          <a:p>
            <a:r>
              <a:rPr lang="en-GB"/>
              <a:t>Nazareth Mandate</a:t>
            </a:r>
          </a:p>
        </p:txBody>
      </p:sp>
      <p:sp>
        <p:nvSpPr>
          <p:cNvPr id="3" name="Content Placeholder 2">
            <a:extLst>
              <a:ext uri="{FF2B5EF4-FFF2-40B4-BE49-F238E27FC236}">
                <a16:creationId xmlns:a16="http://schemas.microsoft.com/office/drawing/2014/main" id="{54A4AA37-9246-6366-6A90-21A3CAFCB8FD}"/>
              </a:ext>
            </a:extLst>
          </p:cNvPr>
          <p:cNvSpPr>
            <a:spLocks noGrp="1"/>
          </p:cNvSpPr>
          <p:nvPr>
            <p:ph idx="1"/>
          </p:nvPr>
        </p:nvSpPr>
        <p:spPr/>
        <p:txBody>
          <a:bodyPr/>
          <a:lstStyle/>
          <a:p>
            <a:pPr marL="0" indent="0" algn="just">
              <a:spcBef>
                <a:spcPts val="680"/>
              </a:spcBef>
              <a:buNone/>
            </a:pPr>
            <a:r>
              <a:rPr lang="en-US" b="0">
                <a:solidFill>
                  <a:schemeClr val="tx1"/>
                </a:solidFill>
                <a:latin typeface="Arial"/>
                <a:cs typeface="Arial"/>
              </a:rPr>
              <a:t>“The</a:t>
            </a:r>
            <a:r>
              <a:rPr lang="en-US" b="0" spc="-15">
                <a:solidFill>
                  <a:schemeClr val="tx1"/>
                </a:solidFill>
                <a:latin typeface="Arial"/>
                <a:cs typeface="Arial"/>
              </a:rPr>
              <a:t> </a:t>
            </a:r>
            <a:r>
              <a:rPr lang="en-US" b="0" spc="-5">
                <a:solidFill>
                  <a:schemeClr val="tx1"/>
                </a:solidFill>
                <a:latin typeface="Arial"/>
                <a:cs typeface="Arial"/>
              </a:rPr>
              <a:t>Spirit of</a:t>
            </a:r>
            <a:r>
              <a:rPr lang="en-US" b="0" spc="-10">
                <a:solidFill>
                  <a:schemeClr val="tx1"/>
                </a:solidFill>
                <a:latin typeface="Arial"/>
                <a:cs typeface="Arial"/>
              </a:rPr>
              <a:t> </a:t>
            </a:r>
            <a:r>
              <a:rPr lang="en-US" b="0">
                <a:solidFill>
                  <a:schemeClr val="tx1"/>
                </a:solidFill>
                <a:latin typeface="Arial"/>
                <a:cs typeface="Arial"/>
              </a:rPr>
              <a:t>the</a:t>
            </a:r>
            <a:r>
              <a:rPr lang="en-US" b="0" spc="-20">
                <a:solidFill>
                  <a:schemeClr val="tx1"/>
                </a:solidFill>
                <a:latin typeface="Arial"/>
                <a:cs typeface="Arial"/>
              </a:rPr>
              <a:t> </a:t>
            </a:r>
            <a:r>
              <a:rPr lang="en-US" b="0" spc="-5">
                <a:solidFill>
                  <a:schemeClr val="tx1"/>
                </a:solidFill>
                <a:latin typeface="Arial"/>
                <a:cs typeface="Arial"/>
              </a:rPr>
              <a:t>Lord</a:t>
            </a:r>
            <a:r>
              <a:rPr lang="en-US" b="0" spc="10">
                <a:solidFill>
                  <a:schemeClr val="tx1"/>
                </a:solidFill>
                <a:latin typeface="Arial"/>
                <a:cs typeface="Arial"/>
              </a:rPr>
              <a:t> </a:t>
            </a:r>
            <a:r>
              <a:rPr lang="en-US" b="0" spc="-5">
                <a:solidFill>
                  <a:schemeClr val="tx1"/>
                </a:solidFill>
                <a:latin typeface="Arial"/>
                <a:cs typeface="Arial"/>
              </a:rPr>
              <a:t>is upon</a:t>
            </a:r>
            <a:r>
              <a:rPr lang="en-US" b="0">
                <a:solidFill>
                  <a:schemeClr val="tx1"/>
                </a:solidFill>
                <a:latin typeface="Arial"/>
                <a:cs typeface="Arial"/>
              </a:rPr>
              <a:t> me </a:t>
            </a:r>
            <a:r>
              <a:rPr lang="en-US" b="0" spc="-5">
                <a:solidFill>
                  <a:schemeClr val="tx1"/>
                </a:solidFill>
                <a:latin typeface="Arial"/>
                <a:cs typeface="Arial"/>
              </a:rPr>
              <a:t>because</a:t>
            </a:r>
            <a:r>
              <a:rPr lang="en-US" b="0" spc="5">
                <a:solidFill>
                  <a:schemeClr val="tx1"/>
                </a:solidFill>
                <a:latin typeface="Arial"/>
                <a:cs typeface="Arial"/>
              </a:rPr>
              <a:t> </a:t>
            </a:r>
            <a:r>
              <a:rPr lang="en-US" b="0" spc="-5">
                <a:solidFill>
                  <a:schemeClr val="tx1"/>
                </a:solidFill>
                <a:latin typeface="Arial"/>
                <a:cs typeface="Arial"/>
              </a:rPr>
              <a:t>he</a:t>
            </a:r>
            <a:r>
              <a:rPr lang="en-US" b="0" spc="5">
                <a:solidFill>
                  <a:schemeClr val="tx1"/>
                </a:solidFill>
                <a:latin typeface="Arial"/>
                <a:cs typeface="Arial"/>
              </a:rPr>
              <a:t> </a:t>
            </a:r>
            <a:r>
              <a:rPr lang="en-US" b="0" spc="-5">
                <a:solidFill>
                  <a:schemeClr val="tx1"/>
                </a:solidFill>
                <a:latin typeface="Arial"/>
                <a:cs typeface="Arial"/>
              </a:rPr>
              <a:t>has anointed</a:t>
            </a:r>
            <a:r>
              <a:rPr lang="en-US" b="0" spc="20">
                <a:solidFill>
                  <a:schemeClr val="tx1"/>
                </a:solidFill>
                <a:latin typeface="Arial"/>
                <a:cs typeface="Arial"/>
              </a:rPr>
              <a:t> </a:t>
            </a:r>
            <a:r>
              <a:rPr lang="en-US" b="0" spc="-5">
                <a:solidFill>
                  <a:schemeClr val="tx1"/>
                </a:solidFill>
                <a:latin typeface="Arial"/>
                <a:cs typeface="Arial"/>
              </a:rPr>
              <a:t>me </a:t>
            </a:r>
            <a:r>
              <a:rPr lang="en-US" b="0">
                <a:solidFill>
                  <a:schemeClr val="tx1"/>
                </a:solidFill>
                <a:latin typeface="Arial"/>
                <a:cs typeface="Arial"/>
              </a:rPr>
              <a:t>to</a:t>
            </a:r>
            <a:r>
              <a:rPr lang="en-US" b="0" spc="-10">
                <a:solidFill>
                  <a:schemeClr val="tx1"/>
                </a:solidFill>
                <a:latin typeface="Arial"/>
                <a:cs typeface="Arial"/>
              </a:rPr>
              <a:t> </a:t>
            </a:r>
            <a:r>
              <a:rPr lang="en-US" b="0" spc="-5">
                <a:solidFill>
                  <a:schemeClr val="tx1"/>
                </a:solidFill>
                <a:latin typeface="Arial"/>
                <a:cs typeface="Arial"/>
              </a:rPr>
              <a:t>preach</a:t>
            </a:r>
            <a:r>
              <a:rPr lang="en-US" b="0" spc="5">
                <a:solidFill>
                  <a:schemeClr val="tx1"/>
                </a:solidFill>
                <a:latin typeface="Arial"/>
                <a:cs typeface="Arial"/>
              </a:rPr>
              <a:t> </a:t>
            </a:r>
            <a:r>
              <a:rPr lang="en-US" b="0" spc="-5">
                <a:solidFill>
                  <a:schemeClr val="tx1"/>
                </a:solidFill>
                <a:latin typeface="Arial"/>
                <a:cs typeface="Arial"/>
              </a:rPr>
              <a:t>good</a:t>
            </a:r>
            <a:r>
              <a:rPr lang="en-US" b="0" spc="5">
                <a:solidFill>
                  <a:schemeClr val="tx1"/>
                </a:solidFill>
                <a:latin typeface="Arial"/>
                <a:cs typeface="Arial"/>
              </a:rPr>
              <a:t> </a:t>
            </a:r>
            <a:r>
              <a:rPr lang="en-US" b="0" spc="-5">
                <a:solidFill>
                  <a:schemeClr val="tx1"/>
                </a:solidFill>
                <a:latin typeface="Arial"/>
                <a:cs typeface="Arial"/>
              </a:rPr>
              <a:t>news</a:t>
            </a:r>
            <a:r>
              <a:rPr lang="en-US" b="0" spc="5">
                <a:solidFill>
                  <a:schemeClr val="tx1"/>
                </a:solidFill>
                <a:latin typeface="Arial"/>
                <a:cs typeface="Arial"/>
              </a:rPr>
              <a:t> </a:t>
            </a:r>
            <a:r>
              <a:rPr lang="en-US" b="0">
                <a:solidFill>
                  <a:schemeClr val="tx1"/>
                </a:solidFill>
                <a:latin typeface="Arial"/>
                <a:cs typeface="Arial"/>
              </a:rPr>
              <a:t>to</a:t>
            </a:r>
            <a:r>
              <a:rPr lang="en-US" b="0" spc="-25">
                <a:solidFill>
                  <a:schemeClr val="tx1"/>
                </a:solidFill>
                <a:latin typeface="Arial"/>
                <a:cs typeface="Arial"/>
              </a:rPr>
              <a:t> </a:t>
            </a:r>
            <a:r>
              <a:rPr lang="en-US" b="0">
                <a:solidFill>
                  <a:schemeClr val="tx1"/>
                </a:solidFill>
                <a:latin typeface="Arial"/>
                <a:cs typeface="Arial"/>
              </a:rPr>
              <a:t>the</a:t>
            </a:r>
            <a:r>
              <a:rPr lang="en-US" b="0" spc="-5">
                <a:solidFill>
                  <a:schemeClr val="tx1"/>
                </a:solidFill>
                <a:latin typeface="Arial"/>
                <a:cs typeface="Arial"/>
              </a:rPr>
              <a:t> poor.</a:t>
            </a:r>
            <a:endParaRPr lang="en-US" b="0">
              <a:solidFill>
                <a:schemeClr val="tx1"/>
              </a:solidFill>
              <a:latin typeface="Arial"/>
              <a:cs typeface="Arial"/>
            </a:endParaRPr>
          </a:p>
          <a:p>
            <a:pPr marL="0" marR="5080" indent="0" algn="just">
              <a:spcBef>
                <a:spcPts val="209"/>
              </a:spcBef>
              <a:buNone/>
            </a:pPr>
            <a:r>
              <a:rPr lang="en-US" b="0" spc="-5">
                <a:solidFill>
                  <a:schemeClr val="tx1"/>
                </a:solidFill>
                <a:latin typeface="Arial"/>
                <a:cs typeface="Arial"/>
              </a:rPr>
              <a:t>He</a:t>
            </a:r>
            <a:r>
              <a:rPr lang="en-US" b="0" spc="-10">
                <a:solidFill>
                  <a:schemeClr val="tx1"/>
                </a:solidFill>
                <a:latin typeface="Arial"/>
                <a:cs typeface="Arial"/>
              </a:rPr>
              <a:t> </a:t>
            </a:r>
            <a:r>
              <a:rPr lang="en-US" b="0" spc="-5">
                <a:solidFill>
                  <a:schemeClr val="tx1"/>
                </a:solidFill>
                <a:latin typeface="Arial"/>
                <a:cs typeface="Arial"/>
              </a:rPr>
              <a:t>has</a:t>
            </a:r>
            <a:r>
              <a:rPr lang="en-US" b="0" spc="10">
                <a:solidFill>
                  <a:schemeClr val="tx1"/>
                </a:solidFill>
                <a:latin typeface="Arial"/>
                <a:cs typeface="Arial"/>
              </a:rPr>
              <a:t> </a:t>
            </a:r>
            <a:r>
              <a:rPr lang="en-US" b="0">
                <a:solidFill>
                  <a:schemeClr val="tx1"/>
                </a:solidFill>
                <a:latin typeface="Arial"/>
                <a:cs typeface="Arial"/>
              </a:rPr>
              <a:t>sent </a:t>
            </a:r>
            <a:r>
              <a:rPr lang="en-US" b="0" spc="-5">
                <a:solidFill>
                  <a:schemeClr val="tx1"/>
                </a:solidFill>
                <a:latin typeface="Arial"/>
                <a:cs typeface="Arial"/>
              </a:rPr>
              <a:t>me</a:t>
            </a:r>
            <a:r>
              <a:rPr lang="en-US" b="0" spc="-10">
                <a:solidFill>
                  <a:schemeClr val="tx1"/>
                </a:solidFill>
                <a:latin typeface="Arial"/>
                <a:cs typeface="Arial"/>
              </a:rPr>
              <a:t> </a:t>
            </a:r>
            <a:r>
              <a:rPr lang="en-US" b="0">
                <a:solidFill>
                  <a:schemeClr val="tx1"/>
                </a:solidFill>
                <a:latin typeface="Arial"/>
                <a:cs typeface="Arial"/>
              </a:rPr>
              <a:t>to </a:t>
            </a:r>
            <a:r>
              <a:rPr lang="en-US" b="0" spc="-5">
                <a:solidFill>
                  <a:schemeClr val="tx1"/>
                </a:solidFill>
                <a:latin typeface="Arial"/>
                <a:cs typeface="Arial"/>
              </a:rPr>
              <a:t>proclaim</a:t>
            </a:r>
            <a:r>
              <a:rPr lang="en-US" b="0" spc="30">
                <a:solidFill>
                  <a:schemeClr val="tx1"/>
                </a:solidFill>
                <a:latin typeface="Arial"/>
                <a:cs typeface="Arial"/>
              </a:rPr>
              <a:t> </a:t>
            </a:r>
            <a:r>
              <a:rPr lang="en-US" b="0" spc="-5">
                <a:solidFill>
                  <a:schemeClr val="tx1"/>
                </a:solidFill>
                <a:latin typeface="Arial"/>
                <a:cs typeface="Arial"/>
              </a:rPr>
              <a:t>freedom</a:t>
            </a:r>
            <a:r>
              <a:rPr lang="en-US" b="0" spc="5">
                <a:solidFill>
                  <a:schemeClr val="tx1"/>
                </a:solidFill>
                <a:latin typeface="Arial"/>
                <a:cs typeface="Arial"/>
              </a:rPr>
              <a:t> </a:t>
            </a:r>
            <a:r>
              <a:rPr lang="en-US" b="0">
                <a:solidFill>
                  <a:schemeClr val="tx1"/>
                </a:solidFill>
                <a:latin typeface="Arial"/>
                <a:cs typeface="Arial"/>
              </a:rPr>
              <a:t>for the</a:t>
            </a:r>
            <a:r>
              <a:rPr lang="en-US" b="0" spc="-15">
                <a:solidFill>
                  <a:schemeClr val="tx1"/>
                </a:solidFill>
                <a:latin typeface="Arial"/>
                <a:cs typeface="Arial"/>
              </a:rPr>
              <a:t> </a:t>
            </a:r>
            <a:r>
              <a:rPr lang="en-US" b="0" spc="-5">
                <a:solidFill>
                  <a:schemeClr val="tx1"/>
                </a:solidFill>
                <a:latin typeface="Arial"/>
                <a:cs typeface="Arial"/>
              </a:rPr>
              <a:t>prisoners </a:t>
            </a:r>
            <a:r>
              <a:rPr lang="en-US" b="0" spc="-650">
                <a:solidFill>
                  <a:schemeClr val="tx1"/>
                </a:solidFill>
                <a:latin typeface="Arial"/>
                <a:cs typeface="Arial"/>
              </a:rPr>
              <a:t> </a:t>
            </a:r>
            <a:r>
              <a:rPr lang="en-US" b="0" spc="-5">
                <a:latin typeface="Arial"/>
                <a:cs typeface="Arial"/>
              </a:rPr>
              <a:t>a</a:t>
            </a:r>
            <a:r>
              <a:rPr lang="en-US" b="0" spc="-5">
                <a:solidFill>
                  <a:schemeClr val="tx1"/>
                </a:solidFill>
                <a:latin typeface="Arial"/>
                <a:cs typeface="Arial"/>
              </a:rPr>
              <a:t>nd recovery</a:t>
            </a:r>
            <a:r>
              <a:rPr lang="en-US" b="0">
                <a:solidFill>
                  <a:schemeClr val="tx1"/>
                </a:solidFill>
                <a:latin typeface="Arial"/>
                <a:cs typeface="Arial"/>
              </a:rPr>
              <a:t> of </a:t>
            </a:r>
            <a:r>
              <a:rPr lang="en-US" b="0" spc="-5">
                <a:solidFill>
                  <a:schemeClr val="tx1"/>
                </a:solidFill>
                <a:latin typeface="Arial"/>
                <a:cs typeface="Arial"/>
              </a:rPr>
              <a:t>sight</a:t>
            </a:r>
            <a:r>
              <a:rPr lang="en-US" b="0" spc="5">
                <a:solidFill>
                  <a:schemeClr val="tx1"/>
                </a:solidFill>
                <a:latin typeface="Arial"/>
                <a:cs typeface="Arial"/>
              </a:rPr>
              <a:t> </a:t>
            </a:r>
            <a:r>
              <a:rPr lang="en-US" b="0">
                <a:solidFill>
                  <a:schemeClr val="tx1"/>
                </a:solidFill>
                <a:latin typeface="Arial"/>
                <a:cs typeface="Arial"/>
              </a:rPr>
              <a:t>for</a:t>
            </a:r>
            <a:r>
              <a:rPr lang="en-US" b="0" spc="5">
                <a:solidFill>
                  <a:schemeClr val="tx1"/>
                </a:solidFill>
                <a:latin typeface="Arial"/>
                <a:cs typeface="Arial"/>
              </a:rPr>
              <a:t> </a:t>
            </a:r>
            <a:r>
              <a:rPr lang="en-US" b="0" spc="-5">
                <a:solidFill>
                  <a:schemeClr val="tx1"/>
                </a:solidFill>
                <a:latin typeface="Arial"/>
                <a:cs typeface="Arial"/>
              </a:rPr>
              <a:t>the</a:t>
            </a:r>
            <a:r>
              <a:rPr lang="en-US" b="0" spc="-10">
                <a:solidFill>
                  <a:schemeClr val="tx1"/>
                </a:solidFill>
                <a:latin typeface="Arial"/>
                <a:cs typeface="Arial"/>
              </a:rPr>
              <a:t> </a:t>
            </a:r>
            <a:r>
              <a:rPr lang="en-US" b="0" spc="-5">
                <a:solidFill>
                  <a:schemeClr val="tx1"/>
                </a:solidFill>
                <a:latin typeface="Arial"/>
                <a:cs typeface="Arial"/>
              </a:rPr>
              <a:t>blind,</a:t>
            </a:r>
            <a:r>
              <a:rPr lang="en-US" b="0" spc="-10">
                <a:solidFill>
                  <a:schemeClr val="tx1"/>
                </a:solidFill>
                <a:latin typeface="Arial"/>
                <a:cs typeface="Arial"/>
              </a:rPr>
              <a:t> </a:t>
            </a:r>
          </a:p>
          <a:p>
            <a:pPr marL="0" marR="5080" indent="0" algn="just">
              <a:spcBef>
                <a:spcPts val="209"/>
              </a:spcBef>
              <a:buNone/>
            </a:pPr>
            <a:r>
              <a:rPr lang="en-US" b="0" spc="-10">
                <a:solidFill>
                  <a:schemeClr val="tx1"/>
                </a:solidFill>
                <a:latin typeface="Arial"/>
                <a:cs typeface="Arial"/>
              </a:rPr>
              <a:t>To </a:t>
            </a:r>
            <a:r>
              <a:rPr lang="en-US" b="0" spc="-5">
                <a:solidFill>
                  <a:schemeClr val="tx1"/>
                </a:solidFill>
                <a:latin typeface="Arial"/>
                <a:cs typeface="Arial"/>
              </a:rPr>
              <a:t>release</a:t>
            </a:r>
            <a:r>
              <a:rPr lang="en-US" b="0">
                <a:solidFill>
                  <a:schemeClr val="tx1"/>
                </a:solidFill>
                <a:latin typeface="Arial"/>
                <a:cs typeface="Arial"/>
              </a:rPr>
              <a:t> the</a:t>
            </a:r>
            <a:r>
              <a:rPr lang="en-US" b="0" spc="-10">
                <a:solidFill>
                  <a:schemeClr val="tx1"/>
                </a:solidFill>
                <a:latin typeface="Arial"/>
                <a:cs typeface="Arial"/>
              </a:rPr>
              <a:t> </a:t>
            </a:r>
            <a:r>
              <a:rPr lang="en-US" b="0" spc="-5">
                <a:solidFill>
                  <a:schemeClr val="tx1"/>
                </a:solidFill>
                <a:latin typeface="Arial"/>
                <a:cs typeface="Arial"/>
              </a:rPr>
              <a:t>oppressed, t</a:t>
            </a:r>
            <a:r>
              <a:rPr lang="en-US" b="0">
                <a:solidFill>
                  <a:schemeClr val="tx1"/>
                </a:solidFill>
                <a:latin typeface="Arial"/>
                <a:cs typeface="Arial"/>
              </a:rPr>
              <a:t>o</a:t>
            </a:r>
            <a:r>
              <a:rPr lang="en-US" b="0" spc="-15">
                <a:solidFill>
                  <a:schemeClr val="tx1"/>
                </a:solidFill>
                <a:latin typeface="Arial"/>
                <a:cs typeface="Arial"/>
              </a:rPr>
              <a:t> </a:t>
            </a:r>
            <a:r>
              <a:rPr lang="en-US" b="0" spc="-5">
                <a:solidFill>
                  <a:schemeClr val="tx1"/>
                </a:solidFill>
                <a:latin typeface="Arial"/>
                <a:cs typeface="Arial"/>
              </a:rPr>
              <a:t>proclaim</a:t>
            </a:r>
            <a:r>
              <a:rPr lang="en-US" b="0">
                <a:solidFill>
                  <a:schemeClr val="tx1"/>
                </a:solidFill>
                <a:latin typeface="Arial"/>
                <a:cs typeface="Arial"/>
              </a:rPr>
              <a:t> the</a:t>
            </a:r>
            <a:r>
              <a:rPr lang="en-US" b="0" spc="-10">
                <a:solidFill>
                  <a:schemeClr val="tx1"/>
                </a:solidFill>
                <a:latin typeface="Arial"/>
                <a:cs typeface="Arial"/>
              </a:rPr>
              <a:t> </a:t>
            </a:r>
            <a:r>
              <a:rPr lang="en-US" b="0" spc="-5">
                <a:solidFill>
                  <a:schemeClr val="tx1"/>
                </a:solidFill>
                <a:latin typeface="Arial"/>
                <a:cs typeface="Arial"/>
              </a:rPr>
              <a:t>year</a:t>
            </a:r>
            <a:r>
              <a:rPr lang="en-US" b="0" spc="-20">
                <a:solidFill>
                  <a:schemeClr val="tx1"/>
                </a:solidFill>
                <a:latin typeface="Arial"/>
                <a:cs typeface="Arial"/>
              </a:rPr>
              <a:t> </a:t>
            </a:r>
            <a:r>
              <a:rPr lang="en-US" b="0" spc="-5">
                <a:solidFill>
                  <a:schemeClr val="tx1"/>
                </a:solidFill>
                <a:latin typeface="Arial"/>
                <a:cs typeface="Arial"/>
              </a:rPr>
              <a:t>of</a:t>
            </a:r>
            <a:r>
              <a:rPr lang="en-US" b="0" spc="-10">
                <a:solidFill>
                  <a:schemeClr val="tx1"/>
                </a:solidFill>
                <a:latin typeface="Arial"/>
                <a:cs typeface="Arial"/>
              </a:rPr>
              <a:t> </a:t>
            </a:r>
            <a:r>
              <a:rPr lang="en-US" b="0">
                <a:solidFill>
                  <a:schemeClr val="tx1"/>
                </a:solidFill>
                <a:latin typeface="Arial"/>
                <a:cs typeface="Arial"/>
              </a:rPr>
              <a:t>the</a:t>
            </a:r>
            <a:r>
              <a:rPr lang="en-US" b="0" spc="-20">
                <a:solidFill>
                  <a:schemeClr val="tx1"/>
                </a:solidFill>
                <a:latin typeface="Arial"/>
                <a:cs typeface="Arial"/>
              </a:rPr>
              <a:t> </a:t>
            </a:r>
            <a:r>
              <a:rPr lang="en-US" b="0" spc="-5">
                <a:solidFill>
                  <a:schemeClr val="tx1"/>
                </a:solidFill>
                <a:latin typeface="Arial"/>
                <a:cs typeface="Arial"/>
              </a:rPr>
              <a:t>Lord’s</a:t>
            </a:r>
            <a:r>
              <a:rPr lang="en-US" b="0" spc="-10">
                <a:solidFill>
                  <a:schemeClr val="tx1"/>
                </a:solidFill>
                <a:latin typeface="Arial"/>
                <a:cs typeface="Arial"/>
              </a:rPr>
              <a:t> </a:t>
            </a:r>
            <a:r>
              <a:rPr lang="en-US" b="0" err="1">
                <a:solidFill>
                  <a:schemeClr val="tx1"/>
                </a:solidFill>
                <a:latin typeface="Arial"/>
                <a:cs typeface="Arial"/>
              </a:rPr>
              <a:t>favour</a:t>
            </a:r>
            <a:r>
              <a:rPr lang="en-US" b="0">
                <a:solidFill>
                  <a:schemeClr val="tx1"/>
                </a:solidFill>
                <a:latin typeface="Arial"/>
                <a:cs typeface="Arial"/>
              </a:rPr>
              <a:t>”</a:t>
            </a:r>
          </a:p>
          <a:p>
            <a:pPr marL="0" marR="5080" indent="0" algn="just">
              <a:spcBef>
                <a:spcPts val="209"/>
              </a:spcBef>
              <a:buNone/>
            </a:pPr>
            <a:endParaRPr lang="en-US" b="0">
              <a:solidFill>
                <a:schemeClr val="tx1"/>
              </a:solidFill>
              <a:latin typeface="Arial"/>
              <a:cs typeface="Arial"/>
            </a:endParaRPr>
          </a:p>
          <a:p>
            <a:pPr marL="12065" indent="0" algn="just">
              <a:buClr>
                <a:schemeClr val="tx2"/>
              </a:buClr>
              <a:buSzPct val="79166"/>
              <a:buNone/>
              <a:tabLst>
                <a:tab pos="354965" algn="l"/>
                <a:tab pos="355600" algn="l"/>
              </a:tabLst>
            </a:pPr>
            <a:r>
              <a:rPr lang="en-US" b="0">
                <a:solidFill>
                  <a:schemeClr val="tx1"/>
                </a:solidFill>
                <a:latin typeface="Arial"/>
                <a:cs typeface="Arial"/>
              </a:rPr>
              <a:t>Today</a:t>
            </a:r>
            <a:r>
              <a:rPr lang="en-US" b="0" spc="-10">
                <a:solidFill>
                  <a:schemeClr val="tx1"/>
                </a:solidFill>
                <a:latin typeface="Arial"/>
                <a:cs typeface="Arial"/>
              </a:rPr>
              <a:t> </a:t>
            </a:r>
            <a:r>
              <a:rPr lang="en-US" b="0">
                <a:solidFill>
                  <a:schemeClr val="tx1"/>
                </a:solidFill>
                <a:latin typeface="Arial"/>
                <a:cs typeface="Arial"/>
              </a:rPr>
              <a:t>this</a:t>
            </a:r>
            <a:r>
              <a:rPr lang="en-US" b="0" spc="-5">
                <a:solidFill>
                  <a:schemeClr val="tx1"/>
                </a:solidFill>
                <a:latin typeface="Arial"/>
                <a:cs typeface="Arial"/>
              </a:rPr>
              <a:t> </a:t>
            </a:r>
            <a:r>
              <a:rPr lang="en-US" b="0">
                <a:solidFill>
                  <a:schemeClr val="tx1"/>
                </a:solidFill>
                <a:latin typeface="Arial"/>
                <a:cs typeface="Arial"/>
              </a:rPr>
              <a:t>scripture</a:t>
            </a:r>
            <a:r>
              <a:rPr lang="en-US" b="0" spc="-10">
                <a:solidFill>
                  <a:schemeClr val="tx1"/>
                </a:solidFill>
                <a:latin typeface="Arial"/>
                <a:cs typeface="Arial"/>
              </a:rPr>
              <a:t> </a:t>
            </a:r>
            <a:r>
              <a:rPr lang="en-US" b="0" spc="-5">
                <a:solidFill>
                  <a:schemeClr val="tx1"/>
                </a:solidFill>
                <a:latin typeface="Arial"/>
                <a:cs typeface="Arial"/>
              </a:rPr>
              <a:t>is</a:t>
            </a:r>
            <a:r>
              <a:rPr lang="en-US" b="0" spc="-10">
                <a:solidFill>
                  <a:schemeClr val="tx1"/>
                </a:solidFill>
                <a:latin typeface="Arial"/>
                <a:cs typeface="Arial"/>
              </a:rPr>
              <a:t> </a:t>
            </a:r>
            <a:r>
              <a:rPr lang="en-US" b="0" spc="-5">
                <a:solidFill>
                  <a:schemeClr val="tx1"/>
                </a:solidFill>
                <a:latin typeface="Arial"/>
                <a:cs typeface="Arial"/>
              </a:rPr>
              <a:t>fulfilled</a:t>
            </a:r>
            <a:r>
              <a:rPr lang="en-US" b="0" spc="10">
                <a:solidFill>
                  <a:schemeClr val="tx1"/>
                </a:solidFill>
                <a:latin typeface="Arial"/>
                <a:cs typeface="Arial"/>
              </a:rPr>
              <a:t> </a:t>
            </a:r>
            <a:r>
              <a:rPr lang="en-US" b="0" spc="-5">
                <a:solidFill>
                  <a:schemeClr val="tx1"/>
                </a:solidFill>
                <a:latin typeface="Arial"/>
                <a:cs typeface="Arial"/>
              </a:rPr>
              <a:t>in</a:t>
            </a:r>
            <a:r>
              <a:rPr lang="en-US" b="0" spc="-15">
                <a:solidFill>
                  <a:schemeClr val="tx1"/>
                </a:solidFill>
                <a:latin typeface="Arial"/>
                <a:cs typeface="Arial"/>
              </a:rPr>
              <a:t> </a:t>
            </a:r>
            <a:r>
              <a:rPr lang="en-US" b="0">
                <a:solidFill>
                  <a:schemeClr val="tx1"/>
                </a:solidFill>
                <a:latin typeface="Arial"/>
                <a:cs typeface="Arial"/>
              </a:rPr>
              <a:t>your </a:t>
            </a:r>
            <a:r>
              <a:rPr lang="en-US" b="0" spc="-5">
                <a:solidFill>
                  <a:schemeClr val="tx1"/>
                </a:solidFill>
                <a:latin typeface="Arial"/>
                <a:cs typeface="Arial"/>
              </a:rPr>
              <a:t>hearing”</a:t>
            </a:r>
            <a:endParaRPr lang="en-US" b="0">
              <a:solidFill>
                <a:schemeClr val="tx1"/>
              </a:solidFill>
              <a:latin typeface="Arial"/>
              <a:cs typeface="Arial"/>
            </a:endParaRPr>
          </a:p>
          <a:p>
            <a:endParaRPr lang="en-GB"/>
          </a:p>
        </p:txBody>
      </p:sp>
      <p:sp>
        <p:nvSpPr>
          <p:cNvPr id="4" name="Date Placeholder 3">
            <a:extLst>
              <a:ext uri="{FF2B5EF4-FFF2-40B4-BE49-F238E27FC236}">
                <a16:creationId xmlns:a16="http://schemas.microsoft.com/office/drawing/2014/main" id="{9E9A78E9-C41A-24BB-D2D8-A8FD8538FC8D}"/>
              </a:ext>
            </a:extLst>
          </p:cNvPr>
          <p:cNvSpPr>
            <a:spLocks noGrp="1"/>
          </p:cNvSpPr>
          <p:nvPr>
            <p:ph type="dt" sz="half" idx="10"/>
          </p:nvPr>
        </p:nvSpPr>
        <p:spPr/>
        <p:txBody>
          <a:bodyPr/>
          <a:lstStyle/>
          <a:p>
            <a:pPr>
              <a:defRPr/>
            </a:pPr>
            <a:fld id="{A52D8F42-18FC-43FC-83E0-D513F894A1CA}" type="datetime1">
              <a:rPr lang="en-GB" smtClean="0"/>
              <a:pPr>
                <a:defRPr/>
              </a:pPr>
              <a:t>19/06/2024</a:t>
            </a:fld>
            <a:endParaRPr lang="en-GB"/>
          </a:p>
        </p:txBody>
      </p:sp>
    </p:spTree>
    <p:extLst>
      <p:ext uri="{BB962C8B-B14F-4D97-AF65-F5344CB8AC3E}">
        <p14:creationId xmlns:p14="http://schemas.microsoft.com/office/powerpoint/2010/main" val="266406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33800" y="4148328"/>
            <a:ext cx="2514600" cy="1338580"/>
          </a:xfrm>
          <a:custGeom>
            <a:avLst/>
            <a:gdLst/>
            <a:ahLst/>
            <a:cxnLst/>
            <a:rect l="l" t="t" r="r" b="b"/>
            <a:pathLst>
              <a:path w="2514600" h="1338579">
                <a:moveTo>
                  <a:pt x="0" y="1338072"/>
                </a:moveTo>
                <a:lnTo>
                  <a:pt x="45331" y="1334347"/>
                </a:lnTo>
                <a:lnTo>
                  <a:pt x="90621" y="1330173"/>
                </a:lnTo>
                <a:lnTo>
                  <a:pt x="135826" y="1325094"/>
                </a:lnTo>
                <a:lnTo>
                  <a:pt x="180904" y="1318655"/>
                </a:lnTo>
                <a:lnTo>
                  <a:pt x="225813" y="1310400"/>
                </a:lnTo>
                <a:lnTo>
                  <a:pt x="270510" y="1299876"/>
                </a:lnTo>
                <a:lnTo>
                  <a:pt x="314952" y="1286627"/>
                </a:lnTo>
                <a:lnTo>
                  <a:pt x="359099" y="1270197"/>
                </a:lnTo>
                <a:lnTo>
                  <a:pt x="402907" y="1250132"/>
                </a:lnTo>
                <a:lnTo>
                  <a:pt x="446334" y="1225976"/>
                </a:lnTo>
                <a:lnTo>
                  <a:pt x="489338" y="1197275"/>
                </a:lnTo>
                <a:lnTo>
                  <a:pt x="531876" y="1163574"/>
                </a:lnTo>
                <a:lnTo>
                  <a:pt x="561981" y="1135774"/>
                </a:lnTo>
                <a:lnTo>
                  <a:pt x="592470" y="1104007"/>
                </a:lnTo>
                <a:lnTo>
                  <a:pt x="623223" y="1068734"/>
                </a:lnTo>
                <a:lnTo>
                  <a:pt x="654124" y="1030417"/>
                </a:lnTo>
                <a:lnTo>
                  <a:pt x="685053" y="989518"/>
                </a:lnTo>
                <a:lnTo>
                  <a:pt x="715893" y="946499"/>
                </a:lnTo>
                <a:lnTo>
                  <a:pt x="746526" y="901822"/>
                </a:lnTo>
                <a:lnTo>
                  <a:pt x="776834" y="855948"/>
                </a:lnTo>
                <a:lnTo>
                  <a:pt x="806698" y="809340"/>
                </a:lnTo>
                <a:lnTo>
                  <a:pt x="836001" y="762458"/>
                </a:lnTo>
                <a:lnTo>
                  <a:pt x="864625" y="715767"/>
                </a:lnTo>
                <a:lnTo>
                  <a:pt x="892451" y="669726"/>
                </a:lnTo>
                <a:lnTo>
                  <a:pt x="919362" y="624798"/>
                </a:lnTo>
                <a:lnTo>
                  <a:pt x="945240" y="581445"/>
                </a:lnTo>
                <a:lnTo>
                  <a:pt x="969966" y="540129"/>
                </a:lnTo>
                <a:lnTo>
                  <a:pt x="993422" y="501311"/>
                </a:lnTo>
                <a:lnTo>
                  <a:pt x="1015491" y="465455"/>
                </a:lnTo>
                <a:lnTo>
                  <a:pt x="1050010" y="408963"/>
                </a:lnTo>
                <a:lnTo>
                  <a:pt x="1081263" y="355612"/>
                </a:lnTo>
                <a:lnTo>
                  <a:pt x="1109615" y="305053"/>
                </a:lnTo>
                <a:lnTo>
                  <a:pt x="1135428" y="256937"/>
                </a:lnTo>
                <a:lnTo>
                  <a:pt x="1159065" y="210915"/>
                </a:lnTo>
                <a:lnTo>
                  <a:pt x="1180888" y="166638"/>
                </a:lnTo>
                <a:lnTo>
                  <a:pt x="1201260" y="123757"/>
                </a:lnTo>
                <a:lnTo>
                  <a:pt x="1220545" y="81923"/>
                </a:lnTo>
                <a:lnTo>
                  <a:pt x="1239103" y="40787"/>
                </a:lnTo>
                <a:lnTo>
                  <a:pt x="1257300" y="0"/>
                </a:lnTo>
              </a:path>
              <a:path w="2514600" h="1338579">
                <a:moveTo>
                  <a:pt x="2514600" y="1338072"/>
                </a:moveTo>
                <a:lnTo>
                  <a:pt x="2469268" y="1334347"/>
                </a:lnTo>
                <a:lnTo>
                  <a:pt x="2423978" y="1330173"/>
                </a:lnTo>
                <a:lnTo>
                  <a:pt x="2378773" y="1325094"/>
                </a:lnTo>
                <a:lnTo>
                  <a:pt x="2333695" y="1318655"/>
                </a:lnTo>
                <a:lnTo>
                  <a:pt x="2288786" y="1310400"/>
                </a:lnTo>
                <a:lnTo>
                  <a:pt x="2244090" y="1299876"/>
                </a:lnTo>
                <a:lnTo>
                  <a:pt x="2199647" y="1286627"/>
                </a:lnTo>
                <a:lnTo>
                  <a:pt x="2155500" y="1270197"/>
                </a:lnTo>
                <a:lnTo>
                  <a:pt x="2111692" y="1250132"/>
                </a:lnTo>
                <a:lnTo>
                  <a:pt x="2068265" y="1225976"/>
                </a:lnTo>
                <a:lnTo>
                  <a:pt x="2025261" y="1197275"/>
                </a:lnTo>
                <a:lnTo>
                  <a:pt x="1982724" y="1163574"/>
                </a:lnTo>
                <a:lnTo>
                  <a:pt x="1952618" y="1135774"/>
                </a:lnTo>
                <a:lnTo>
                  <a:pt x="1922129" y="1104007"/>
                </a:lnTo>
                <a:lnTo>
                  <a:pt x="1891376" y="1068734"/>
                </a:lnTo>
                <a:lnTo>
                  <a:pt x="1860475" y="1030417"/>
                </a:lnTo>
                <a:lnTo>
                  <a:pt x="1829546" y="989518"/>
                </a:lnTo>
                <a:lnTo>
                  <a:pt x="1798706" y="946499"/>
                </a:lnTo>
                <a:lnTo>
                  <a:pt x="1768073" y="901822"/>
                </a:lnTo>
                <a:lnTo>
                  <a:pt x="1737765" y="855948"/>
                </a:lnTo>
                <a:lnTo>
                  <a:pt x="1707901" y="809340"/>
                </a:lnTo>
                <a:lnTo>
                  <a:pt x="1678598" y="762458"/>
                </a:lnTo>
                <a:lnTo>
                  <a:pt x="1649974" y="715767"/>
                </a:lnTo>
                <a:lnTo>
                  <a:pt x="1622148" y="669726"/>
                </a:lnTo>
                <a:lnTo>
                  <a:pt x="1595237" y="624798"/>
                </a:lnTo>
                <a:lnTo>
                  <a:pt x="1569359" y="581445"/>
                </a:lnTo>
                <a:lnTo>
                  <a:pt x="1544633" y="540129"/>
                </a:lnTo>
                <a:lnTo>
                  <a:pt x="1521177" y="501311"/>
                </a:lnTo>
                <a:lnTo>
                  <a:pt x="1499108" y="465455"/>
                </a:lnTo>
                <a:lnTo>
                  <a:pt x="1464589" y="408963"/>
                </a:lnTo>
                <a:lnTo>
                  <a:pt x="1433336" y="355612"/>
                </a:lnTo>
                <a:lnTo>
                  <a:pt x="1404984" y="305053"/>
                </a:lnTo>
                <a:lnTo>
                  <a:pt x="1379171" y="256937"/>
                </a:lnTo>
                <a:lnTo>
                  <a:pt x="1355534" y="210915"/>
                </a:lnTo>
                <a:lnTo>
                  <a:pt x="1333711" y="166638"/>
                </a:lnTo>
                <a:lnTo>
                  <a:pt x="1313339" y="123757"/>
                </a:lnTo>
                <a:lnTo>
                  <a:pt x="1294054" y="81923"/>
                </a:lnTo>
                <a:lnTo>
                  <a:pt x="1275496" y="40787"/>
                </a:lnTo>
                <a:lnTo>
                  <a:pt x="1257300" y="0"/>
                </a:lnTo>
              </a:path>
            </a:pathLst>
          </a:custGeom>
          <a:ln w="57912">
            <a:solidFill>
              <a:srgbClr val="FBAB40"/>
            </a:solidFill>
          </a:ln>
        </p:spPr>
        <p:txBody>
          <a:bodyPr wrap="square" lIns="0" tIns="0" rIns="0" bIns="0" rtlCol="0"/>
          <a:lstStyle/>
          <a:p>
            <a:endParaRPr/>
          </a:p>
        </p:txBody>
      </p:sp>
      <p:sp>
        <p:nvSpPr>
          <p:cNvPr id="3" name="object 3"/>
          <p:cNvSpPr/>
          <p:nvPr/>
        </p:nvSpPr>
        <p:spPr>
          <a:xfrm>
            <a:off x="914400" y="1786127"/>
            <a:ext cx="3962400" cy="4081779"/>
          </a:xfrm>
          <a:custGeom>
            <a:avLst/>
            <a:gdLst/>
            <a:ahLst/>
            <a:cxnLst/>
            <a:rect l="l" t="t" r="r" b="b"/>
            <a:pathLst>
              <a:path w="3962400" h="4081779">
                <a:moveTo>
                  <a:pt x="0" y="4081272"/>
                </a:moveTo>
                <a:lnTo>
                  <a:pt x="38964" y="4075185"/>
                </a:lnTo>
                <a:lnTo>
                  <a:pt x="77917" y="4068873"/>
                </a:lnTo>
                <a:lnTo>
                  <a:pt x="116849" y="4062111"/>
                </a:lnTo>
                <a:lnTo>
                  <a:pt x="155749" y="4054675"/>
                </a:lnTo>
                <a:lnTo>
                  <a:pt x="194605" y="4046338"/>
                </a:lnTo>
                <a:lnTo>
                  <a:pt x="233409" y="4036876"/>
                </a:lnTo>
                <a:lnTo>
                  <a:pt x="272147" y="4026064"/>
                </a:lnTo>
                <a:lnTo>
                  <a:pt x="310811" y="4013678"/>
                </a:lnTo>
                <a:lnTo>
                  <a:pt x="349388" y="3999491"/>
                </a:lnTo>
                <a:lnTo>
                  <a:pt x="387870" y="3983279"/>
                </a:lnTo>
                <a:lnTo>
                  <a:pt x="426243" y="3964817"/>
                </a:lnTo>
                <a:lnTo>
                  <a:pt x="464499" y="3943880"/>
                </a:lnTo>
                <a:lnTo>
                  <a:pt x="502626" y="3920244"/>
                </a:lnTo>
                <a:lnTo>
                  <a:pt x="540613" y="3893682"/>
                </a:lnTo>
                <a:lnTo>
                  <a:pt x="578450" y="3863970"/>
                </a:lnTo>
                <a:lnTo>
                  <a:pt x="616126" y="3830883"/>
                </a:lnTo>
                <a:lnTo>
                  <a:pt x="653630" y="3794197"/>
                </a:lnTo>
                <a:lnTo>
                  <a:pt x="690952" y="3753685"/>
                </a:lnTo>
                <a:lnTo>
                  <a:pt x="728081" y="3709123"/>
                </a:lnTo>
                <a:lnTo>
                  <a:pt x="765005" y="3660286"/>
                </a:lnTo>
                <a:lnTo>
                  <a:pt x="801715" y="3606949"/>
                </a:lnTo>
                <a:lnTo>
                  <a:pt x="838200" y="3548888"/>
                </a:lnTo>
                <a:lnTo>
                  <a:pt x="873972" y="3485985"/>
                </a:lnTo>
                <a:lnTo>
                  <a:pt x="892002" y="3451832"/>
                </a:lnTo>
                <a:lnTo>
                  <a:pt x="910116" y="3415979"/>
                </a:lnTo>
                <a:lnTo>
                  <a:pt x="928302" y="3378502"/>
                </a:lnTo>
                <a:lnTo>
                  <a:pt x="946550" y="3339477"/>
                </a:lnTo>
                <a:lnTo>
                  <a:pt x="964852" y="3298980"/>
                </a:lnTo>
                <a:lnTo>
                  <a:pt x="983196" y="3257087"/>
                </a:lnTo>
                <a:lnTo>
                  <a:pt x="1001572" y="3213874"/>
                </a:lnTo>
                <a:lnTo>
                  <a:pt x="1019972" y="3169416"/>
                </a:lnTo>
                <a:lnTo>
                  <a:pt x="1038383" y="3123790"/>
                </a:lnTo>
                <a:lnTo>
                  <a:pt x="1056798" y="3077072"/>
                </a:lnTo>
                <a:lnTo>
                  <a:pt x="1075204" y="3029337"/>
                </a:lnTo>
                <a:lnTo>
                  <a:pt x="1093593" y="2980662"/>
                </a:lnTo>
                <a:lnTo>
                  <a:pt x="1111955" y="2931122"/>
                </a:lnTo>
                <a:lnTo>
                  <a:pt x="1130279" y="2880793"/>
                </a:lnTo>
                <a:lnTo>
                  <a:pt x="1148555" y="2829752"/>
                </a:lnTo>
                <a:lnTo>
                  <a:pt x="1166774" y="2778075"/>
                </a:lnTo>
                <a:lnTo>
                  <a:pt x="1184925" y="2725836"/>
                </a:lnTo>
                <a:lnTo>
                  <a:pt x="1202998" y="2673113"/>
                </a:lnTo>
                <a:lnTo>
                  <a:pt x="1220983" y="2619981"/>
                </a:lnTo>
                <a:lnTo>
                  <a:pt x="1238871" y="2566516"/>
                </a:lnTo>
                <a:lnTo>
                  <a:pt x="1256650" y="2512794"/>
                </a:lnTo>
                <a:lnTo>
                  <a:pt x="1274312" y="2458890"/>
                </a:lnTo>
                <a:lnTo>
                  <a:pt x="1291846" y="2404882"/>
                </a:lnTo>
                <a:lnTo>
                  <a:pt x="1309241" y="2350845"/>
                </a:lnTo>
                <a:lnTo>
                  <a:pt x="1326489" y="2296854"/>
                </a:lnTo>
                <a:lnTo>
                  <a:pt x="1343579" y="2242987"/>
                </a:lnTo>
                <a:lnTo>
                  <a:pt x="1360500" y="2189318"/>
                </a:lnTo>
                <a:lnTo>
                  <a:pt x="1377244" y="2135923"/>
                </a:lnTo>
                <a:lnTo>
                  <a:pt x="1393799" y="2082879"/>
                </a:lnTo>
                <a:lnTo>
                  <a:pt x="1410156" y="2030262"/>
                </a:lnTo>
                <a:lnTo>
                  <a:pt x="1426305" y="1978147"/>
                </a:lnTo>
                <a:lnTo>
                  <a:pt x="1442236" y="1926611"/>
                </a:lnTo>
                <a:lnTo>
                  <a:pt x="1457939" y="1875729"/>
                </a:lnTo>
                <a:lnTo>
                  <a:pt x="1473403" y="1825577"/>
                </a:lnTo>
                <a:lnTo>
                  <a:pt x="1488618" y="1776231"/>
                </a:lnTo>
                <a:lnTo>
                  <a:pt x="1503576" y="1727768"/>
                </a:lnTo>
                <a:lnTo>
                  <a:pt x="1518265" y="1680263"/>
                </a:lnTo>
                <a:lnTo>
                  <a:pt x="1532675" y="1633792"/>
                </a:lnTo>
                <a:lnTo>
                  <a:pt x="1546797" y="1588431"/>
                </a:lnTo>
                <a:lnTo>
                  <a:pt x="1560621" y="1544255"/>
                </a:lnTo>
                <a:lnTo>
                  <a:pt x="1574136" y="1501342"/>
                </a:lnTo>
                <a:lnTo>
                  <a:pt x="1587332" y="1459767"/>
                </a:lnTo>
                <a:lnTo>
                  <a:pt x="1600200" y="1419606"/>
                </a:lnTo>
                <a:lnTo>
                  <a:pt x="1619571" y="1359035"/>
                </a:lnTo>
                <a:lnTo>
                  <a:pt x="1638285" y="1299688"/>
                </a:lnTo>
                <a:lnTo>
                  <a:pt x="1656368" y="1241520"/>
                </a:lnTo>
                <a:lnTo>
                  <a:pt x="1673841" y="1184487"/>
                </a:lnTo>
                <a:lnTo>
                  <a:pt x="1690728" y="1128547"/>
                </a:lnTo>
                <a:lnTo>
                  <a:pt x="1707053" y="1073654"/>
                </a:lnTo>
                <a:lnTo>
                  <a:pt x="1722838" y="1019767"/>
                </a:lnTo>
                <a:lnTo>
                  <a:pt x="1738109" y="966840"/>
                </a:lnTo>
                <a:lnTo>
                  <a:pt x="1752887" y="914831"/>
                </a:lnTo>
                <a:lnTo>
                  <a:pt x="1767197" y="863695"/>
                </a:lnTo>
                <a:lnTo>
                  <a:pt x="1781061" y="813389"/>
                </a:lnTo>
                <a:lnTo>
                  <a:pt x="1794503" y="763869"/>
                </a:lnTo>
                <a:lnTo>
                  <a:pt x="1807548" y="715092"/>
                </a:lnTo>
                <a:lnTo>
                  <a:pt x="1820217" y="667014"/>
                </a:lnTo>
                <a:lnTo>
                  <a:pt x="1832535" y="619590"/>
                </a:lnTo>
                <a:lnTo>
                  <a:pt x="1844524" y="572779"/>
                </a:lnTo>
                <a:lnTo>
                  <a:pt x="1856210" y="526535"/>
                </a:lnTo>
                <a:lnTo>
                  <a:pt x="1867613" y="480815"/>
                </a:lnTo>
                <a:lnTo>
                  <a:pt x="1878760" y="435576"/>
                </a:lnTo>
                <a:lnTo>
                  <a:pt x="1889671" y="390773"/>
                </a:lnTo>
                <a:lnTo>
                  <a:pt x="1900372" y="346364"/>
                </a:lnTo>
                <a:lnTo>
                  <a:pt x="1910886" y="302304"/>
                </a:lnTo>
                <a:lnTo>
                  <a:pt x="1921235" y="258550"/>
                </a:lnTo>
                <a:lnTo>
                  <a:pt x="1931444" y="215058"/>
                </a:lnTo>
                <a:lnTo>
                  <a:pt x="1941536" y="171784"/>
                </a:lnTo>
                <a:lnTo>
                  <a:pt x="1951534" y="128685"/>
                </a:lnTo>
                <a:lnTo>
                  <a:pt x="1961461" y="85717"/>
                </a:lnTo>
                <a:lnTo>
                  <a:pt x="1971342" y="42836"/>
                </a:lnTo>
                <a:lnTo>
                  <a:pt x="1981200" y="0"/>
                </a:lnTo>
              </a:path>
              <a:path w="3962400" h="4081779">
                <a:moveTo>
                  <a:pt x="3962400" y="4081272"/>
                </a:moveTo>
                <a:lnTo>
                  <a:pt x="3923435" y="4075185"/>
                </a:lnTo>
                <a:lnTo>
                  <a:pt x="3884482" y="4068873"/>
                </a:lnTo>
                <a:lnTo>
                  <a:pt x="3845550" y="4062111"/>
                </a:lnTo>
                <a:lnTo>
                  <a:pt x="3806650" y="4054675"/>
                </a:lnTo>
                <a:lnTo>
                  <a:pt x="3767794" y="4046338"/>
                </a:lnTo>
                <a:lnTo>
                  <a:pt x="3728990" y="4036876"/>
                </a:lnTo>
                <a:lnTo>
                  <a:pt x="3690252" y="4026064"/>
                </a:lnTo>
                <a:lnTo>
                  <a:pt x="3651588" y="4013678"/>
                </a:lnTo>
                <a:lnTo>
                  <a:pt x="3613011" y="3999491"/>
                </a:lnTo>
                <a:lnTo>
                  <a:pt x="3574529" y="3983279"/>
                </a:lnTo>
                <a:lnTo>
                  <a:pt x="3536156" y="3964817"/>
                </a:lnTo>
                <a:lnTo>
                  <a:pt x="3497900" y="3943880"/>
                </a:lnTo>
                <a:lnTo>
                  <a:pt x="3459773" y="3920244"/>
                </a:lnTo>
                <a:lnTo>
                  <a:pt x="3421786" y="3893682"/>
                </a:lnTo>
                <a:lnTo>
                  <a:pt x="3383949" y="3863970"/>
                </a:lnTo>
                <a:lnTo>
                  <a:pt x="3346273" y="3830883"/>
                </a:lnTo>
                <a:lnTo>
                  <a:pt x="3308769" y="3794197"/>
                </a:lnTo>
                <a:lnTo>
                  <a:pt x="3271447" y="3753685"/>
                </a:lnTo>
                <a:lnTo>
                  <a:pt x="3234318" y="3709123"/>
                </a:lnTo>
                <a:lnTo>
                  <a:pt x="3197394" y="3660286"/>
                </a:lnTo>
                <a:lnTo>
                  <a:pt x="3160684" y="3606949"/>
                </a:lnTo>
                <a:lnTo>
                  <a:pt x="3124200" y="3548888"/>
                </a:lnTo>
                <a:lnTo>
                  <a:pt x="3088427" y="3485985"/>
                </a:lnTo>
                <a:lnTo>
                  <a:pt x="3070397" y="3451832"/>
                </a:lnTo>
                <a:lnTo>
                  <a:pt x="3052283" y="3415979"/>
                </a:lnTo>
                <a:lnTo>
                  <a:pt x="3034097" y="3378502"/>
                </a:lnTo>
                <a:lnTo>
                  <a:pt x="3015849" y="3339477"/>
                </a:lnTo>
                <a:lnTo>
                  <a:pt x="2997547" y="3298980"/>
                </a:lnTo>
                <a:lnTo>
                  <a:pt x="2979203" y="3257087"/>
                </a:lnTo>
                <a:lnTo>
                  <a:pt x="2960827" y="3213874"/>
                </a:lnTo>
                <a:lnTo>
                  <a:pt x="2942427" y="3169416"/>
                </a:lnTo>
                <a:lnTo>
                  <a:pt x="2924016" y="3123790"/>
                </a:lnTo>
                <a:lnTo>
                  <a:pt x="2905601" y="3077072"/>
                </a:lnTo>
                <a:lnTo>
                  <a:pt x="2887195" y="3029337"/>
                </a:lnTo>
                <a:lnTo>
                  <a:pt x="2868806" y="2980662"/>
                </a:lnTo>
                <a:lnTo>
                  <a:pt x="2850444" y="2931122"/>
                </a:lnTo>
                <a:lnTo>
                  <a:pt x="2832120" y="2880793"/>
                </a:lnTo>
                <a:lnTo>
                  <a:pt x="2813844" y="2829752"/>
                </a:lnTo>
                <a:lnTo>
                  <a:pt x="2795625" y="2778075"/>
                </a:lnTo>
                <a:lnTo>
                  <a:pt x="2777474" y="2725836"/>
                </a:lnTo>
                <a:lnTo>
                  <a:pt x="2759401" y="2673113"/>
                </a:lnTo>
                <a:lnTo>
                  <a:pt x="2741416" y="2619981"/>
                </a:lnTo>
                <a:lnTo>
                  <a:pt x="2723528" y="2566516"/>
                </a:lnTo>
                <a:lnTo>
                  <a:pt x="2705749" y="2512794"/>
                </a:lnTo>
                <a:lnTo>
                  <a:pt x="2688087" y="2458890"/>
                </a:lnTo>
                <a:lnTo>
                  <a:pt x="2670553" y="2404882"/>
                </a:lnTo>
                <a:lnTo>
                  <a:pt x="2653158" y="2350845"/>
                </a:lnTo>
                <a:lnTo>
                  <a:pt x="2635910" y="2296854"/>
                </a:lnTo>
                <a:lnTo>
                  <a:pt x="2618820" y="2242987"/>
                </a:lnTo>
                <a:lnTo>
                  <a:pt x="2601899" y="2189318"/>
                </a:lnTo>
                <a:lnTo>
                  <a:pt x="2585155" y="2135923"/>
                </a:lnTo>
                <a:lnTo>
                  <a:pt x="2568600" y="2082879"/>
                </a:lnTo>
                <a:lnTo>
                  <a:pt x="2552243" y="2030262"/>
                </a:lnTo>
                <a:lnTo>
                  <a:pt x="2536094" y="1978147"/>
                </a:lnTo>
                <a:lnTo>
                  <a:pt x="2520163" y="1926611"/>
                </a:lnTo>
                <a:lnTo>
                  <a:pt x="2504460" y="1875729"/>
                </a:lnTo>
                <a:lnTo>
                  <a:pt x="2488996" y="1825577"/>
                </a:lnTo>
                <a:lnTo>
                  <a:pt x="2473781" y="1776231"/>
                </a:lnTo>
                <a:lnTo>
                  <a:pt x="2458823" y="1727768"/>
                </a:lnTo>
                <a:lnTo>
                  <a:pt x="2444134" y="1680263"/>
                </a:lnTo>
                <a:lnTo>
                  <a:pt x="2429724" y="1633792"/>
                </a:lnTo>
                <a:lnTo>
                  <a:pt x="2415602" y="1588431"/>
                </a:lnTo>
                <a:lnTo>
                  <a:pt x="2401778" y="1544255"/>
                </a:lnTo>
                <a:lnTo>
                  <a:pt x="2388263" y="1501342"/>
                </a:lnTo>
                <a:lnTo>
                  <a:pt x="2375067" y="1459767"/>
                </a:lnTo>
                <a:lnTo>
                  <a:pt x="2362200" y="1419606"/>
                </a:lnTo>
                <a:lnTo>
                  <a:pt x="2342828" y="1359035"/>
                </a:lnTo>
                <a:lnTo>
                  <a:pt x="2324114" y="1299688"/>
                </a:lnTo>
                <a:lnTo>
                  <a:pt x="2306031" y="1241520"/>
                </a:lnTo>
                <a:lnTo>
                  <a:pt x="2288558" y="1184487"/>
                </a:lnTo>
                <a:lnTo>
                  <a:pt x="2271671" y="1128547"/>
                </a:lnTo>
                <a:lnTo>
                  <a:pt x="2255346" y="1073654"/>
                </a:lnTo>
                <a:lnTo>
                  <a:pt x="2239561" y="1019767"/>
                </a:lnTo>
                <a:lnTo>
                  <a:pt x="2224290" y="966840"/>
                </a:lnTo>
                <a:lnTo>
                  <a:pt x="2209512" y="914831"/>
                </a:lnTo>
                <a:lnTo>
                  <a:pt x="2195202" y="863695"/>
                </a:lnTo>
                <a:lnTo>
                  <a:pt x="2181338" y="813389"/>
                </a:lnTo>
                <a:lnTo>
                  <a:pt x="2167896" y="763869"/>
                </a:lnTo>
                <a:lnTo>
                  <a:pt x="2154851" y="715092"/>
                </a:lnTo>
                <a:lnTo>
                  <a:pt x="2142182" y="667014"/>
                </a:lnTo>
                <a:lnTo>
                  <a:pt x="2129864" y="619590"/>
                </a:lnTo>
                <a:lnTo>
                  <a:pt x="2117875" y="572779"/>
                </a:lnTo>
                <a:lnTo>
                  <a:pt x="2106189" y="526535"/>
                </a:lnTo>
                <a:lnTo>
                  <a:pt x="2094786" y="480815"/>
                </a:lnTo>
                <a:lnTo>
                  <a:pt x="2083639" y="435576"/>
                </a:lnTo>
                <a:lnTo>
                  <a:pt x="2072728" y="390773"/>
                </a:lnTo>
                <a:lnTo>
                  <a:pt x="2062027" y="346364"/>
                </a:lnTo>
                <a:lnTo>
                  <a:pt x="2051513" y="302304"/>
                </a:lnTo>
                <a:lnTo>
                  <a:pt x="2041164" y="258550"/>
                </a:lnTo>
                <a:lnTo>
                  <a:pt x="2030955" y="215058"/>
                </a:lnTo>
                <a:lnTo>
                  <a:pt x="2020863" y="171784"/>
                </a:lnTo>
                <a:lnTo>
                  <a:pt x="2010865" y="128685"/>
                </a:lnTo>
                <a:lnTo>
                  <a:pt x="2000938" y="85717"/>
                </a:lnTo>
                <a:lnTo>
                  <a:pt x="1991057" y="42836"/>
                </a:lnTo>
                <a:lnTo>
                  <a:pt x="1981200" y="0"/>
                </a:lnTo>
              </a:path>
            </a:pathLst>
          </a:custGeom>
          <a:ln w="57912">
            <a:solidFill>
              <a:srgbClr val="FBAB40"/>
            </a:solidFill>
          </a:ln>
        </p:spPr>
        <p:txBody>
          <a:bodyPr wrap="square" lIns="0" tIns="0" rIns="0" bIns="0" rtlCol="0"/>
          <a:lstStyle/>
          <a:p>
            <a:endParaRPr/>
          </a:p>
        </p:txBody>
      </p:sp>
      <p:sp>
        <p:nvSpPr>
          <p:cNvPr id="4" name="object 4"/>
          <p:cNvSpPr/>
          <p:nvPr/>
        </p:nvSpPr>
        <p:spPr>
          <a:xfrm>
            <a:off x="5105400" y="1786127"/>
            <a:ext cx="3962400" cy="4081779"/>
          </a:xfrm>
          <a:custGeom>
            <a:avLst/>
            <a:gdLst/>
            <a:ahLst/>
            <a:cxnLst/>
            <a:rect l="l" t="t" r="r" b="b"/>
            <a:pathLst>
              <a:path w="3962400" h="4081779">
                <a:moveTo>
                  <a:pt x="0" y="4081272"/>
                </a:moveTo>
                <a:lnTo>
                  <a:pt x="38964" y="4075185"/>
                </a:lnTo>
                <a:lnTo>
                  <a:pt x="77917" y="4068873"/>
                </a:lnTo>
                <a:lnTo>
                  <a:pt x="116849" y="4062111"/>
                </a:lnTo>
                <a:lnTo>
                  <a:pt x="155749" y="4054675"/>
                </a:lnTo>
                <a:lnTo>
                  <a:pt x="194605" y="4046338"/>
                </a:lnTo>
                <a:lnTo>
                  <a:pt x="233409" y="4036876"/>
                </a:lnTo>
                <a:lnTo>
                  <a:pt x="272147" y="4026064"/>
                </a:lnTo>
                <a:lnTo>
                  <a:pt x="310811" y="4013678"/>
                </a:lnTo>
                <a:lnTo>
                  <a:pt x="349388" y="3999491"/>
                </a:lnTo>
                <a:lnTo>
                  <a:pt x="387870" y="3983279"/>
                </a:lnTo>
                <a:lnTo>
                  <a:pt x="426243" y="3964817"/>
                </a:lnTo>
                <a:lnTo>
                  <a:pt x="464499" y="3943880"/>
                </a:lnTo>
                <a:lnTo>
                  <a:pt x="502626" y="3920244"/>
                </a:lnTo>
                <a:lnTo>
                  <a:pt x="540613" y="3893682"/>
                </a:lnTo>
                <a:lnTo>
                  <a:pt x="578450" y="3863970"/>
                </a:lnTo>
                <a:lnTo>
                  <a:pt x="616126" y="3830883"/>
                </a:lnTo>
                <a:lnTo>
                  <a:pt x="653630" y="3794197"/>
                </a:lnTo>
                <a:lnTo>
                  <a:pt x="690952" y="3753685"/>
                </a:lnTo>
                <a:lnTo>
                  <a:pt x="728081" y="3709123"/>
                </a:lnTo>
                <a:lnTo>
                  <a:pt x="765005" y="3660286"/>
                </a:lnTo>
                <a:lnTo>
                  <a:pt x="801715" y="3606949"/>
                </a:lnTo>
                <a:lnTo>
                  <a:pt x="838200" y="3548888"/>
                </a:lnTo>
                <a:lnTo>
                  <a:pt x="873972" y="3485985"/>
                </a:lnTo>
                <a:lnTo>
                  <a:pt x="892002" y="3451832"/>
                </a:lnTo>
                <a:lnTo>
                  <a:pt x="910116" y="3415979"/>
                </a:lnTo>
                <a:lnTo>
                  <a:pt x="928302" y="3378502"/>
                </a:lnTo>
                <a:lnTo>
                  <a:pt x="946550" y="3339477"/>
                </a:lnTo>
                <a:lnTo>
                  <a:pt x="964852" y="3298980"/>
                </a:lnTo>
                <a:lnTo>
                  <a:pt x="983196" y="3257087"/>
                </a:lnTo>
                <a:lnTo>
                  <a:pt x="1001572" y="3213874"/>
                </a:lnTo>
                <a:lnTo>
                  <a:pt x="1019972" y="3169416"/>
                </a:lnTo>
                <a:lnTo>
                  <a:pt x="1038383" y="3123790"/>
                </a:lnTo>
                <a:lnTo>
                  <a:pt x="1056798" y="3077072"/>
                </a:lnTo>
                <a:lnTo>
                  <a:pt x="1075204" y="3029337"/>
                </a:lnTo>
                <a:lnTo>
                  <a:pt x="1093593" y="2980662"/>
                </a:lnTo>
                <a:lnTo>
                  <a:pt x="1111955" y="2931122"/>
                </a:lnTo>
                <a:lnTo>
                  <a:pt x="1130279" y="2880793"/>
                </a:lnTo>
                <a:lnTo>
                  <a:pt x="1148555" y="2829752"/>
                </a:lnTo>
                <a:lnTo>
                  <a:pt x="1166774" y="2778075"/>
                </a:lnTo>
                <a:lnTo>
                  <a:pt x="1184925" y="2725836"/>
                </a:lnTo>
                <a:lnTo>
                  <a:pt x="1202998" y="2673113"/>
                </a:lnTo>
                <a:lnTo>
                  <a:pt x="1220983" y="2619981"/>
                </a:lnTo>
                <a:lnTo>
                  <a:pt x="1238871" y="2566516"/>
                </a:lnTo>
                <a:lnTo>
                  <a:pt x="1256650" y="2512794"/>
                </a:lnTo>
                <a:lnTo>
                  <a:pt x="1274312" y="2458890"/>
                </a:lnTo>
                <a:lnTo>
                  <a:pt x="1291846" y="2404882"/>
                </a:lnTo>
                <a:lnTo>
                  <a:pt x="1309241" y="2350845"/>
                </a:lnTo>
                <a:lnTo>
                  <a:pt x="1326489" y="2296854"/>
                </a:lnTo>
                <a:lnTo>
                  <a:pt x="1343579" y="2242987"/>
                </a:lnTo>
                <a:lnTo>
                  <a:pt x="1360500" y="2189318"/>
                </a:lnTo>
                <a:lnTo>
                  <a:pt x="1377244" y="2135923"/>
                </a:lnTo>
                <a:lnTo>
                  <a:pt x="1393799" y="2082879"/>
                </a:lnTo>
                <a:lnTo>
                  <a:pt x="1410156" y="2030262"/>
                </a:lnTo>
                <a:lnTo>
                  <a:pt x="1426305" y="1978147"/>
                </a:lnTo>
                <a:lnTo>
                  <a:pt x="1442236" y="1926611"/>
                </a:lnTo>
                <a:lnTo>
                  <a:pt x="1457939" y="1875729"/>
                </a:lnTo>
                <a:lnTo>
                  <a:pt x="1473403" y="1825577"/>
                </a:lnTo>
                <a:lnTo>
                  <a:pt x="1488618" y="1776231"/>
                </a:lnTo>
                <a:lnTo>
                  <a:pt x="1503576" y="1727768"/>
                </a:lnTo>
                <a:lnTo>
                  <a:pt x="1518265" y="1680263"/>
                </a:lnTo>
                <a:lnTo>
                  <a:pt x="1532675" y="1633792"/>
                </a:lnTo>
                <a:lnTo>
                  <a:pt x="1546797" y="1588431"/>
                </a:lnTo>
                <a:lnTo>
                  <a:pt x="1560621" y="1544255"/>
                </a:lnTo>
                <a:lnTo>
                  <a:pt x="1574136" y="1501342"/>
                </a:lnTo>
                <a:lnTo>
                  <a:pt x="1587332" y="1459767"/>
                </a:lnTo>
                <a:lnTo>
                  <a:pt x="1600200" y="1419606"/>
                </a:lnTo>
                <a:lnTo>
                  <a:pt x="1619571" y="1359035"/>
                </a:lnTo>
                <a:lnTo>
                  <a:pt x="1638285" y="1299688"/>
                </a:lnTo>
                <a:lnTo>
                  <a:pt x="1656368" y="1241520"/>
                </a:lnTo>
                <a:lnTo>
                  <a:pt x="1673841" y="1184487"/>
                </a:lnTo>
                <a:lnTo>
                  <a:pt x="1690728" y="1128547"/>
                </a:lnTo>
                <a:lnTo>
                  <a:pt x="1707053" y="1073654"/>
                </a:lnTo>
                <a:lnTo>
                  <a:pt x="1722838" y="1019767"/>
                </a:lnTo>
                <a:lnTo>
                  <a:pt x="1738109" y="966840"/>
                </a:lnTo>
                <a:lnTo>
                  <a:pt x="1752887" y="914831"/>
                </a:lnTo>
                <a:lnTo>
                  <a:pt x="1767197" y="863695"/>
                </a:lnTo>
                <a:lnTo>
                  <a:pt x="1781061" y="813389"/>
                </a:lnTo>
                <a:lnTo>
                  <a:pt x="1794503" y="763869"/>
                </a:lnTo>
                <a:lnTo>
                  <a:pt x="1807548" y="715092"/>
                </a:lnTo>
                <a:lnTo>
                  <a:pt x="1820217" y="667014"/>
                </a:lnTo>
                <a:lnTo>
                  <a:pt x="1832535" y="619590"/>
                </a:lnTo>
                <a:lnTo>
                  <a:pt x="1844524" y="572779"/>
                </a:lnTo>
                <a:lnTo>
                  <a:pt x="1856210" y="526535"/>
                </a:lnTo>
                <a:lnTo>
                  <a:pt x="1867613" y="480815"/>
                </a:lnTo>
                <a:lnTo>
                  <a:pt x="1878760" y="435576"/>
                </a:lnTo>
                <a:lnTo>
                  <a:pt x="1889671" y="390773"/>
                </a:lnTo>
                <a:lnTo>
                  <a:pt x="1900372" y="346364"/>
                </a:lnTo>
                <a:lnTo>
                  <a:pt x="1910886" y="302304"/>
                </a:lnTo>
                <a:lnTo>
                  <a:pt x="1921235" y="258550"/>
                </a:lnTo>
                <a:lnTo>
                  <a:pt x="1931444" y="215058"/>
                </a:lnTo>
                <a:lnTo>
                  <a:pt x="1941536" y="171784"/>
                </a:lnTo>
                <a:lnTo>
                  <a:pt x="1951534" y="128685"/>
                </a:lnTo>
                <a:lnTo>
                  <a:pt x="1961461" y="85717"/>
                </a:lnTo>
                <a:lnTo>
                  <a:pt x="1971342" y="42836"/>
                </a:lnTo>
                <a:lnTo>
                  <a:pt x="1981200" y="0"/>
                </a:lnTo>
              </a:path>
              <a:path w="3962400" h="4081779">
                <a:moveTo>
                  <a:pt x="3962400" y="4081272"/>
                </a:moveTo>
                <a:lnTo>
                  <a:pt x="3923435" y="4075185"/>
                </a:lnTo>
                <a:lnTo>
                  <a:pt x="3884482" y="4068873"/>
                </a:lnTo>
                <a:lnTo>
                  <a:pt x="3845550" y="4062111"/>
                </a:lnTo>
                <a:lnTo>
                  <a:pt x="3806650" y="4054675"/>
                </a:lnTo>
                <a:lnTo>
                  <a:pt x="3767794" y="4046338"/>
                </a:lnTo>
                <a:lnTo>
                  <a:pt x="3728990" y="4036876"/>
                </a:lnTo>
                <a:lnTo>
                  <a:pt x="3690252" y="4026064"/>
                </a:lnTo>
                <a:lnTo>
                  <a:pt x="3651588" y="4013678"/>
                </a:lnTo>
                <a:lnTo>
                  <a:pt x="3613011" y="3999491"/>
                </a:lnTo>
                <a:lnTo>
                  <a:pt x="3574529" y="3983279"/>
                </a:lnTo>
                <a:lnTo>
                  <a:pt x="3536156" y="3964817"/>
                </a:lnTo>
                <a:lnTo>
                  <a:pt x="3497900" y="3943880"/>
                </a:lnTo>
                <a:lnTo>
                  <a:pt x="3459773" y="3920244"/>
                </a:lnTo>
                <a:lnTo>
                  <a:pt x="3421786" y="3893682"/>
                </a:lnTo>
                <a:lnTo>
                  <a:pt x="3383949" y="3863970"/>
                </a:lnTo>
                <a:lnTo>
                  <a:pt x="3346273" y="3830883"/>
                </a:lnTo>
                <a:lnTo>
                  <a:pt x="3308769" y="3794197"/>
                </a:lnTo>
                <a:lnTo>
                  <a:pt x="3271447" y="3753685"/>
                </a:lnTo>
                <a:lnTo>
                  <a:pt x="3234318" y="3709123"/>
                </a:lnTo>
                <a:lnTo>
                  <a:pt x="3197394" y="3660286"/>
                </a:lnTo>
                <a:lnTo>
                  <a:pt x="3160684" y="3606949"/>
                </a:lnTo>
                <a:lnTo>
                  <a:pt x="3124200" y="3548888"/>
                </a:lnTo>
                <a:lnTo>
                  <a:pt x="3088427" y="3485985"/>
                </a:lnTo>
                <a:lnTo>
                  <a:pt x="3070397" y="3451832"/>
                </a:lnTo>
                <a:lnTo>
                  <a:pt x="3052283" y="3415979"/>
                </a:lnTo>
                <a:lnTo>
                  <a:pt x="3034097" y="3378502"/>
                </a:lnTo>
                <a:lnTo>
                  <a:pt x="3015849" y="3339477"/>
                </a:lnTo>
                <a:lnTo>
                  <a:pt x="2997547" y="3298980"/>
                </a:lnTo>
                <a:lnTo>
                  <a:pt x="2979203" y="3257087"/>
                </a:lnTo>
                <a:lnTo>
                  <a:pt x="2960827" y="3213874"/>
                </a:lnTo>
                <a:lnTo>
                  <a:pt x="2942427" y="3169416"/>
                </a:lnTo>
                <a:lnTo>
                  <a:pt x="2924016" y="3123790"/>
                </a:lnTo>
                <a:lnTo>
                  <a:pt x="2905601" y="3077072"/>
                </a:lnTo>
                <a:lnTo>
                  <a:pt x="2887195" y="3029337"/>
                </a:lnTo>
                <a:lnTo>
                  <a:pt x="2868806" y="2980662"/>
                </a:lnTo>
                <a:lnTo>
                  <a:pt x="2850444" y="2931122"/>
                </a:lnTo>
                <a:lnTo>
                  <a:pt x="2832120" y="2880793"/>
                </a:lnTo>
                <a:lnTo>
                  <a:pt x="2813844" y="2829752"/>
                </a:lnTo>
                <a:lnTo>
                  <a:pt x="2795625" y="2778075"/>
                </a:lnTo>
                <a:lnTo>
                  <a:pt x="2777474" y="2725836"/>
                </a:lnTo>
                <a:lnTo>
                  <a:pt x="2759401" y="2673113"/>
                </a:lnTo>
                <a:lnTo>
                  <a:pt x="2741416" y="2619981"/>
                </a:lnTo>
                <a:lnTo>
                  <a:pt x="2723528" y="2566516"/>
                </a:lnTo>
                <a:lnTo>
                  <a:pt x="2705749" y="2512794"/>
                </a:lnTo>
                <a:lnTo>
                  <a:pt x="2688087" y="2458890"/>
                </a:lnTo>
                <a:lnTo>
                  <a:pt x="2670553" y="2404882"/>
                </a:lnTo>
                <a:lnTo>
                  <a:pt x="2653158" y="2350845"/>
                </a:lnTo>
                <a:lnTo>
                  <a:pt x="2635910" y="2296854"/>
                </a:lnTo>
                <a:lnTo>
                  <a:pt x="2618820" y="2242987"/>
                </a:lnTo>
                <a:lnTo>
                  <a:pt x="2601899" y="2189318"/>
                </a:lnTo>
                <a:lnTo>
                  <a:pt x="2585155" y="2135923"/>
                </a:lnTo>
                <a:lnTo>
                  <a:pt x="2568600" y="2082879"/>
                </a:lnTo>
                <a:lnTo>
                  <a:pt x="2552243" y="2030262"/>
                </a:lnTo>
                <a:lnTo>
                  <a:pt x="2536094" y="1978147"/>
                </a:lnTo>
                <a:lnTo>
                  <a:pt x="2520163" y="1926611"/>
                </a:lnTo>
                <a:lnTo>
                  <a:pt x="2504460" y="1875729"/>
                </a:lnTo>
                <a:lnTo>
                  <a:pt x="2488996" y="1825577"/>
                </a:lnTo>
                <a:lnTo>
                  <a:pt x="2473781" y="1776231"/>
                </a:lnTo>
                <a:lnTo>
                  <a:pt x="2458823" y="1727768"/>
                </a:lnTo>
                <a:lnTo>
                  <a:pt x="2444134" y="1680263"/>
                </a:lnTo>
                <a:lnTo>
                  <a:pt x="2429724" y="1633792"/>
                </a:lnTo>
                <a:lnTo>
                  <a:pt x="2415602" y="1588431"/>
                </a:lnTo>
                <a:lnTo>
                  <a:pt x="2401778" y="1544255"/>
                </a:lnTo>
                <a:lnTo>
                  <a:pt x="2388263" y="1501342"/>
                </a:lnTo>
                <a:lnTo>
                  <a:pt x="2375067" y="1459767"/>
                </a:lnTo>
                <a:lnTo>
                  <a:pt x="2362200" y="1419606"/>
                </a:lnTo>
                <a:lnTo>
                  <a:pt x="2342828" y="1359035"/>
                </a:lnTo>
                <a:lnTo>
                  <a:pt x="2324114" y="1299688"/>
                </a:lnTo>
                <a:lnTo>
                  <a:pt x="2306031" y="1241520"/>
                </a:lnTo>
                <a:lnTo>
                  <a:pt x="2288558" y="1184487"/>
                </a:lnTo>
                <a:lnTo>
                  <a:pt x="2271671" y="1128547"/>
                </a:lnTo>
                <a:lnTo>
                  <a:pt x="2255346" y="1073654"/>
                </a:lnTo>
                <a:lnTo>
                  <a:pt x="2239561" y="1019767"/>
                </a:lnTo>
                <a:lnTo>
                  <a:pt x="2224290" y="966840"/>
                </a:lnTo>
                <a:lnTo>
                  <a:pt x="2209512" y="914831"/>
                </a:lnTo>
                <a:lnTo>
                  <a:pt x="2195202" y="863695"/>
                </a:lnTo>
                <a:lnTo>
                  <a:pt x="2181338" y="813389"/>
                </a:lnTo>
                <a:lnTo>
                  <a:pt x="2167896" y="763869"/>
                </a:lnTo>
                <a:lnTo>
                  <a:pt x="2154851" y="715092"/>
                </a:lnTo>
                <a:lnTo>
                  <a:pt x="2142182" y="667014"/>
                </a:lnTo>
                <a:lnTo>
                  <a:pt x="2129864" y="619590"/>
                </a:lnTo>
                <a:lnTo>
                  <a:pt x="2117875" y="572779"/>
                </a:lnTo>
                <a:lnTo>
                  <a:pt x="2106189" y="526535"/>
                </a:lnTo>
                <a:lnTo>
                  <a:pt x="2094786" y="480815"/>
                </a:lnTo>
                <a:lnTo>
                  <a:pt x="2083639" y="435576"/>
                </a:lnTo>
                <a:lnTo>
                  <a:pt x="2072728" y="390773"/>
                </a:lnTo>
                <a:lnTo>
                  <a:pt x="2062027" y="346364"/>
                </a:lnTo>
                <a:lnTo>
                  <a:pt x="2051513" y="302304"/>
                </a:lnTo>
                <a:lnTo>
                  <a:pt x="2041164" y="258550"/>
                </a:lnTo>
                <a:lnTo>
                  <a:pt x="2030955" y="215058"/>
                </a:lnTo>
                <a:lnTo>
                  <a:pt x="2020863" y="171784"/>
                </a:lnTo>
                <a:lnTo>
                  <a:pt x="2010865" y="128685"/>
                </a:lnTo>
                <a:lnTo>
                  <a:pt x="2000938" y="85717"/>
                </a:lnTo>
                <a:lnTo>
                  <a:pt x="1991057" y="42836"/>
                </a:lnTo>
                <a:lnTo>
                  <a:pt x="1981200" y="0"/>
                </a:lnTo>
              </a:path>
            </a:pathLst>
          </a:custGeom>
          <a:ln w="57912">
            <a:solidFill>
              <a:srgbClr val="FBAB40"/>
            </a:solidFill>
          </a:ln>
        </p:spPr>
        <p:txBody>
          <a:bodyPr wrap="square" lIns="0" tIns="0" rIns="0" bIns="0" rtlCol="0"/>
          <a:lstStyle/>
          <a:p>
            <a:endParaRPr/>
          </a:p>
        </p:txBody>
      </p:sp>
      <p:sp>
        <p:nvSpPr>
          <p:cNvPr id="5" name="object 5"/>
          <p:cNvSpPr txBox="1"/>
          <p:nvPr/>
        </p:nvSpPr>
        <p:spPr>
          <a:xfrm>
            <a:off x="1863090" y="1146046"/>
            <a:ext cx="2065020" cy="535403"/>
          </a:xfrm>
          <a:prstGeom prst="rect">
            <a:avLst/>
          </a:prstGeom>
        </p:spPr>
        <p:txBody>
          <a:bodyPr vert="horz" wrap="square" lIns="0" tIns="12065" rIns="0" bIns="0" rtlCol="0">
            <a:spAutoFit/>
          </a:bodyPr>
          <a:lstStyle/>
          <a:p>
            <a:pPr marL="447040" marR="5080" indent="-434340">
              <a:lnSpc>
                <a:spcPct val="100000"/>
              </a:lnSpc>
              <a:spcBef>
                <a:spcPts val="95"/>
              </a:spcBef>
            </a:pPr>
            <a:r>
              <a:rPr lang="en-GB" sz="3400" i="1" spc="-5">
                <a:solidFill>
                  <a:schemeClr val="tx1"/>
                </a:solidFill>
                <a:latin typeface="Lucida Calligraphy"/>
                <a:cs typeface="Lucida Calligraphy"/>
              </a:rPr>
              <a:t>  </a:t>
            </a:r>
            <a:r>
              <a:rPr sz="3400" i="1" spc="-5">
                <a:solidFill>
                  <a:schemeClr val="tx1"/>
                </a:solidFill>
                <a:latin typeface="Lucida Calligraphy"/>
                <a:cs typeface="Lucida Calligraphy"/>
              </a:rPr>
              <a:t>Sinai</a:t>
            </a:r>
            <a:endParaRPr sz="3400">
              <a:solidFill>
                <a:schemeClr val="tx1"/>
              </a:solidFill>
              <a:latin typeface="Lucida Calligraphy"/>
              <a:cs typeface="Lucida Calligraphy"/>
            </a:endParaRPr>
          </a:p>
        </p:txBody>
      </p:sp>
      <p:sp>
        <p:nvSpPr>
          <p:cNvPr id="6" name="object 6"/>
          <p:cNvSpPr txBox="1">
            <a:spLocks noGrp="1"/>
          </p:cNvSpPr>
          <p:nvPr>
            <p:ph type="title"/>
          </p:nvPr>
        </p:nvSpPr>
        <p:spPr>
          <a:xfrm>
            <a:off x="5871464" y="595629"/>
            <a:ext cx="2203450" cy="1061720"/>
          </a:xfrm>
          <a:prstGeom prst="rect">
            <a:avLst/>
          </a:prstGeom>
        </p:spPr>
        <p:txBody>
          <a:bodyPr vert="horz" wrap="square" lIns="0" tIns="12065" rIns="0" bIns="0" rtlCol="0">
            <a:spAutoFit/>
          </a:bodyPr>
          <a:lstStyle/>
          <a:p>
            <a:pPr marL="12700" marR="5080" indent="499745">
              <a:lnSpc>
                <a:spcPct val="100000"/>
              </a:lnSpc>
              <a:spcBef>
                <a:spcPts val="95"/>
              </a:spcBef>
            </a:pPr>
            <a:r>
              <a:rPr sz="3400" i="1">
                <a:solidFill>
                  <a:schemeClr val="tx1"/>
                </a:solidFill>
                <a:latin typeface="Lucida Calligraphy"/>
                <a:cs typeface="Lucida Calligraphy"/>
              </a:rPr>
              <a:t> </a:t>
            </a:r>
            <a:r>
              <a:rPr sz="3400" i="1" spc="-10">
                <a:solidFill>
                  <a:schemeClr val="tx1"/>
                </a:solidFill>
                <a:latin typeface="Lucida Calligraphy"/>
                <a:cs typeface="Lucida Calligraphy"/>
              </a:rPr>
              <a:t>Pentecost</a:t>
            </a:r>
            <a:endParaRPr sz="3400">
              <a:solidFill>
                <a:schemeClr val="tx1"/>
              </a:solidFill>
              <a:latin typeface="Lucida Calligraphy"/>
              <a:cs typeface="Lucida Calligraphy"/>
            </a:endParaRPr>
          </a:p>
        </p:txBody>
      </p:sp>
      <p:sp>
        <p:nvSpPr>
          <p:cNvPr id="7" name="object 7"/>
          <p:cNvSpPr txBox="1"/>
          <p:nvPr/>
        </p:nvSpPr>
        <p:spPr>
          <a:xfrm>
            <a:off x="4433887" y="3540379"/>
            <a:ext cx="885825" cy="543560"/>
          </a:xfrm>
          <a:prstGeom prst="rect">
            <a:avLst/>
          </a:prstGeom>
        </p:spPr>
        <p:txBody>
          <a:bodyPr vert="horz" wrap="square" lIns="0" tIns="12065" rIns="0" bIns="0" rtlCol="0">
            <a:spAutoFit/>
          </a:bodyPr>
          <a:lstStyle/>
          <a:p>
            <a:pPr marL="12700">
              <a:lnSpc>
                <a:spcPct val="100000"/>
              </a:lnSpc>
              <a:spcBef>
                <a:spcPts val="95"/>
              </a:spcBef>
            </a:pPr>
            <a:r>
              <a:rPr sz="3400" i="1" spc="-10">
                <a:solidFill>
                  <a:schemeClr val="tx1"/>
                </a:solidFill>
                <a:latin typeface="Lucida Calligraphy"/>
                <a:cs typeface="Lucida Calligraphy"/>
              </a:rPr>
              <a:t>Joel</a:t>
            </a:r>
            <a:endParaRPr sz="3400">
              <a:solidFill>
                <a:schemeClr val="tx1"/>
              </a:solidFill>
              <a:latin typeface="Lucida Calligraphy"/>
              <a:cs typeface="Lucida Calligraphy"/>
            </a:endParaRPr>
          </a:p>
        </p:txBody>
      </p:sp>
    </p:spTree>
    <p:extLst>
      <p:ext uri="{BB962C8B-B14F-4D97-AF65-F5344CB8AC3E}">
        <p14:creationId xmlns:p14="http://schemas.microsoft.com/office/powerpoint/2010/main" val="31675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5371B0-E066-85AD-CF81-91C84D4E784A}"/>
              </a:ext>
            </a:extLst>
          </p:cNvPr>
          <p:cNvSpPr>
            <a:spLocks noGrp="1"/>
          </p:cNvSpPr>
          <p:nvPr>
            <p:ph type="body" idx="1"/>
          </p:nvPr>
        </p:nvSpPr>
        <p:spPr>
          <a:xfrm>
            <a:off x="457200" y="620688"/>
            <a:ext cx="4040188" cy="639762"/>
          </a:xfrm>
        </p:spPr>
        <p:txBody>
          <a:bodyPr/>
          <a:lstStyle/>
          <a:p>
            <a:r>
              <a:rPr lang="en-US" err="1"/>
              <a:t>Deut</a:t>
            </a:r>
            <a:r>
              <a:rPr lang="en-US"/>
              <a:t> 15</a:t>
            </a:r>
            <a:endParaRPr lang="en-GB"/>
          </a:p>
        </p:txBody>
      </p:sp>
      <p:sp>
        <p:nvSpPr>
          <p:cNvPr id="4" name="Content Placeholder 3">
            <a:extLst>
              <a:ext uri="{FF2B5EF4-FFF2-40B4-BE49-F238E27FC236}">
                <a16:creationId xmlns:a16="http://schemas.microsoft.com/office/drawing/2014/main" id="{1E717011-5DFB-C63E-1E6A-BF5229113B7B}"/>
              </a:ext>
            </a:extLst>
          </p:cNvPr>
          <p:cNvSpPr>
            <a:spLocks noGrp="1"/>
          </p:cNvSpPr>
          <p:nvPr>
            <p:ph sz="half" idx="2"/>
          </p:nvPr>
        </p:nvSpPr>
        <p:spPr>
          <a:xfrm>
            <a:off x="457200" y="1349920"/>
            <a:ext cx="4040188" cy="3951288"/>
          </a:xfrm>
        </p:spPr>
        <p:txBody>
          <a:bodyPr/>
          <a:lstStyle/>
          <a:p>
            <a:pPr marL="0" indent="0" algn="just">
              <a:buNone/>
            </a:pPr>
            <a:r>
              <a:rPr lang="en-US" b="0"/>
              <a:t>However, </a:t>
            </a:r>
            <a:r>
              <a:rPr lang="en-US" b="0">
                <a:highlight>
                  <a:srgbClr val="FFFF00"/>
                </a:highlight>
              </a:rPr>
              <a:t>there will be no poor among you</a:t>
            </a:r>
            <a:r>
              <a:rPr lang="en-US" b="0"/>
              <a:t>, for in the land the LORD your God is giving you to possess as your inheritance, he will richly bless you </a:t>
            </a:r>
            <a:r>
              <a:rPr lang="en-US"/>
              <a:t>if</a:t>
            </a:r>
            <a:r>
              <a:rPr lang="en-US" b="0"/>
              <a:t> only you fully obey the LORD your God and are careful to follow </a:t>
            </a:r>
            <a:r>
              <a:rPr lang="en-US"/>
              <a:t>all</a:t>
            </a:r>
            <a:r>
              <a:rPr lang="en-US" b="0"/>
              <a:t> these commands I am giving you today.</a:t>
            </a:r>
            <a:endParaRPr lang="en-GB" b="0"/>
          </a:p>
        </p:txBody>
      </p:sp>
      <p:sp>
        <p:nvSpPr>
          <p:cNvPr id="5" name="Text Placeholder 4">
            <a:extLst>
              <a:ext uri="{FF2B5EF4-FFF2-40B4-BE49-F238E27FC236}">
                <a16:creationId xmlns:a16="http://schemas.microsoft.com/office/drawing/2014/main" id="{01BC2C8A-8695-567D-D94D-6CA258C1BD52}"/>
              </a:ext>
            </a:extLst>
          </p:cNvPr>
          <p:cNvSpPr>
            <a:spLocks noGrp="1"/>
          </p:cNvSpPr>
          <p:nvPr>
            <p:ph type="body" sz="quarter" idx="3"/>
          </p:nvPr>
        </p:nvSpPr>
        <p:spPr>
          <a:xfrm>
            <a:off x="4645025" y="620688"/>
            <a:ext cx="4041775" cy="639762"/>
          </a:xfrm>
        </p:spPr>
        <p:txBody>
          <a:bodyPr/>
          <a:lstStyle/>
          <a:p>
            <a:endParaRPr lang="en-GB"/>
          </a:p>
        </p:txBody>
      </p:sp>
      <p:sp>
        <p:nvSpPr>
          <p:cNvPr id="6" name="Content Placeholder 5">
            <a:extLst>
              <a:ext uri="{FF2B5EF4-FFF2-40B4-BE49-F238E27FC236}">
                <a16:creationId xmlns:a16="http://schemas.microsoft.com/office/drawing/2014/main" id="{E5ECC093-1481-51A4-6A5D-16C2EE77FA6F}"/>
              </a:ext>
            </a:extLst>
          </p:cNvPr>
          <p:cNvSpPr>
            <a:spLocks noGrp="1"/>
          </p:cNvSpPr>
          <p:nvPr>
            <p:ph sz="quarter" idx="4"/>
          </p:nvPr>
        </p:nvSpPr>
        <p:spPr>
          <a:xfrm>
            <a:off x="4645025" y="1340768"/>
            <a:ext cx="4041775" cy="3951288"/>
          </a:xfrm>
        </p:spPr>
        <p:txBody>
          <a:bodyPr/>
          <a:lstStyle/>
          <a:p>
            <a:pPr marL="0" indent="0">
              <a:buNone/>
            </a:pPr>
            <a:endParaRPr lang="en-GB" b="0"/>
          </a:p>
        </p:txBody>
      </p:sp>
      <p:sp>
        <p:nvSpPr>
          <p:cNvPr id="7" name="Date Placeholder 6">
            <a:extLst>
              <a:ext uri="{FF2B5EF4-FFF2-40B4-BE49-F238E27FC236}">
                <a16:creationId xmlns:a16="http://schemas.microsoft.com/office/drawing/2014/main" id="{EF57D72F-1324-7943-1A31-8B9DC72039D0}"/>
              </a:ext>
            </a:extLst>
          </p:cNvPr>
          <p:cNvSpPr>
            <a:spLocks noGrp="1"/>
          </p:cNvSpPr>
          <p:nvPr>
            <p:ph type="dt" sz="half" idx="10"/>
          </p:nvPr>
        </p:nvSpPr>
        <p:spPr/>
        <p:txBody>
          <a:bodyPr/>
          <a:lstStyle/>
          <a:p>
            <a:pPr>
              <a:defRPr/>
            </a:pPr>
            <a:fld id="{79B127F2-A207-49FA-9D34-8811C9C47FCB}" type="datetime1">
              <a:rPr lang="en-GB" smtClean="0"/>
              <a:pPr>
                <a:defRPr/>
              </a:pPr>
              <a:t>19/06/2024</a:t>
            </a:fld>
            <a:endParaRPr lang="en-GB"/>
          </a:p>
        </p:txBody>
      </p:sp>
    </p:spTree>
    <p:extLst>
      <p:ext uri="{BB962C8B-B14F-4D97-AF65-F5344CB8AC3E}">
        <p14:creationId xmlns:p14="http://schemas.microsoft.com/office/powerpoint/2010/main" val="238518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45371B0-E066-85AD-CF81-91C84D4E784A}"/>
              </a:ext>
            </a:extLst>
          </p:cNvPr>
          <p:cNvSpPr>
            <a:spLocks noGrp="1"/>
          </p:cNvSpPr>
          <p:nvPr>
            <p:ph type="body" idx="1"/>
          </p:nvPr>
        </p:nvSpPr>
        <p:spPr>
          <a:xfrm>
            <a:off x="457200" y="620688"/>
            <a:ext cx="4040188" cy="639762"/>
          </a:xfrm>
        </p:spPr>
        <p:txBody>
          <a:bodyPr/>
          <a:lstStyle/>
          <a:p>
            <a:r>
              <a:rPr lang="en-US" err="1"/>
              <a:t>Deut</a:t>
            </a:r>
            <a:r>
              <a:rPr lang="en-US"/>
              <a:t> 15</a:t>
            </a:r>
            <a:endParaRPr lang="en-GB"/>
          </a:p>
        </p:txBody>
      </p:sp>
      <p:sp>
        <p:nvSpPr>
          <p:cNvPr id="4" name="Content Placeholder 3">
            <a:extLst>
              <a:ext uri="{FF2B5EF4-FFF2-40B4-BE49-F238E27FC236}">
                <a16:creationId xmlns:a16="http://schemas.microsoft.com/office/drawing/2014/main" id="{1E717011-5DFB-C63E-1E6A-BF5229113B7B}"/>
              </a:ext>
            </a:extLst>
          </p:cNvPr>
          <p:cNvSpPr>
            <a:spLocks noGrp="1"/>
          </p:cNvSpPr>
          <p:nvPr>
            <p:ph sz="half" idx="2"/>
          </p:nvPr>
        </p:nvSpPr>
        <p:spPr>
          <a:xfrm>
            <a:off x="457200" y="1349920"/>
            <a:ext cx="4040188" cy="3951288"/>
          </a:xfrm>
        </p:spPr>
        <p:txBody>
          <a:bodyPr/>
          <a:lstStyle/>
          <a:p>
            <a:pPr marL="0" indent="0" algn="just">
              <a:buNone/>
            </a:pPr>
            <a:r>
              <a:rPr lang="en-US" b="0"/>
              <a:t>However, </a:t>
            </a:r>
            <a:r>
              <a:rPr lang="en-US" b="0">
                <a:highlight>
                  <a:srgbClr val="FFFF00"/>
                </a:highlight>
              </a:rPr>
              <a:t>there will be no poor among you</a:t>
            </a:r>
            <a:r>
              <a:rPr lang="en-US" b="0"/>
              <a:t>, for in the land the LORD your God is giving you to possess as your inheritance, he will richly bless you </a:t>
            </a:r>
            <a:r>
              <a:rPr lang="en-US"/>
              <a:t>if</a:t>
            </a:r>
            <a:r>
              <a:rPr lang="en-US" b="0"/>
              <a:t> only you fully obey the LORD your God and are careful to follow </a:t>
            </a:r>
            <a:r>
              <a:rPr lang="en-US"/>
              <a:t>all</a:t>
            </a:r>
            <a:r>
              <a:rPr lang="en-US" b="0"/>
              <a:t> these commands I am giving you today.</a:t>
            </a:r>
            <a:endParaRPr lang="en-GB" b="0"/>
          </a:p>
        </p:txBody>
      </p:sp>
      <p:sp>
        <p:nvSpPr>
          <p:cNvPr id="5" name="Text Placeholder 4">
            <a:extLst>
              <a:ext uri="{FF2B5EF4-FFF2-40B4-BE49-F238E27FC236}">
                <a16:creationId xmlns:a16="http://schemas.microsoft.com/office/drawing/2014/main" id="{01BC2C8A-8695-567D-D94D-6CA258C1BD52}"/>
              </a:ext>
            </a:extLst>
          </p:cNvPr>
          <p:cNvSpPr>
            <a:spLocks noGrp="1"/>
          </p:cNvSpPr>
          <p:nvPr>
            <p:ph type="body" sz="quarter" idx="3"/>
          </p:nvPr>
        </p:nvSpPr>
        <p:spPr>
          <a:xfrm>
            <a:off x="4645025" y="620688"/>
            <a:ext cx="4041775" cy="639762"/>
          </a:xfrm>
        </p:spPr>
        <p:txBody>
          <a:bodyPr/>
          <a:lstStyle/>
          <a:p>
            <a:r>
              <a:rPr lang="en-US"/>
              <a:t>Acts 4</a:t>
            </a:r>
            <a:endParaRPr lang="en-GB"/>
          </a:p>
        </p:txBody>
      </p:sp>
      <p:sp>
        <p:nvSpPr>
          <p:cNvPr id="6" name="Content Placeholder 5">
            <a:extLst>
              <a:ext uri="{FF2B5EF4-FFF2-40B4-BE49-F238E27FC236}">
                <a16:creationId xmlns:a16="http://schemas.microsoft.com/office/drawing/2014/main" id="{E5ECC093-1481-51A4-6A5D-16C2EE77FA6F}"/>
              </a:ext>
            </a:extLst>
          </p:cNvPr>
          <p:cNvSpPr>
            <a:spLocks noGrp="1"/>
          </p:cNvSpPr>
          <p:nvPr>
            <p:ph sz="quarter" idx="4"/>
          </p:nvPr>
        </p:nvSpPr>
        <p:spPr>
          <a:xfrm>
            <a:off x="4645025" y="1340768"/>
            <a:ext cx="4041775" cy="3951288"/>
          </a:xfrm>
        </p:spPr>
        <p:txBody>
          <a:bodyPr/>
          <a:lstStyle/>
          <a:p>
            <a:pPr marL="0" indent="0" algn="just">
              <a:buNone/>
            </a:pPr>
            <a:r>
              <a:rPr lang="en-US" b="0"/>
              <a:t>With great power the apostles continued to testify to the resurrection of the Lord Jesus, and much grace was upon them all. </a:t>
            </a:r>
            <a:r>
              <a:rPr lang="en-US" b="0">
                <a:highlight>
                  <a:srgbClr val="FFFF00"/>
                </a:highlight>
              </a:rPr>
              <a:t>There were no poor among them</a:t>
            </a:r>
            <a:r>
              <a:rPr lang="en-US" b="0"/>
              <a:t>. For from time to time those who owned lands or houses sold them, brought the money from the sales and put it at the apostles’ feet, and it was distributed to anyone as had need.</a:t>
            </a:r>
            <a:endParaRPr lang="en-GB" b="0"/>
          </a:p>
        </p:txBody>
      </p:sp>
      <p:sp>
        <p:nvSpPr>
          <p:cNvPr id="7" name="Date Placeholder 6">
            <a:extLst>
              <a:ext uri="{FF2B5EF4-FFF2-40B4-BE49-F238E27FC236}">
                <a16:creationId xmlns:a16="http://schemas.microsoft.com/office/drawing/2014/main" id="{EF57D72F-1324-7943-1A31-8B9DC72039D0}"/>
              </a:ext>
            </a:extLst>
          </p:cNvPr>
          <p:cNvSpPr>
            <a:spLocks noGrp="1"/>
          </p:cNvSpPr>
          <p:nvPr>
            <p:ph type="dt" sz="half" idx="10"/>
          </p:nvPr>
        </p:nvSpPr>
        <p:spPr/>
        <p:txBody>
          <a:bodyPr/>
          <a:lstStyle/>
          <a:p>
            <a:pPr>
              <a:defRPr/>
            </a:pPr>
            <a:fld id="{79B127F2-A207-49FA-9D34-8811C9C47FCB}" type="datetime1">
              <a:rPr lang="en-GB" smtClean="0"/>
              <a:pPr>
                <a:defRPr/>
              </a:pPr>
              <a:t>19/06/2024</a:t>
            </a:fld>
            <a:endParaRPr lang="en-GB"/>
          </a:p>
        </p:txBody>
      </p:sp>
    </p:spTree>
    <p:extLst>
      <p:ext uri="{BB962C8B-B14F-4D97-AF65-F5344CB8AC3E}">
        <p14:creationId xmlns:p14="http://schemas.microsoft.com/office/powerpoint/2010/main" val="128202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5844" y="703833"/>
            <a:ext cx="6706870" cy="696595"/>
          </a:xfrm>
          <a:prstGeom prst="rect">
            <a:avLst/>
          </a:prstGeom>
        </p:spPr>
        <p:txBody>
          <a:bodyPr vert="horz" wrap="square" lIns="0" tIns="13335" rIns="0" bIns="0" rtlCol="0">
            <a:spAutoFit/>
          </a:bodyPr>
          <a:lstStyle/>
          <a:p>
            <a:pPr marL="12700">
              <a:lnSpc>
                <a:spcPct val="100000"/>
              </a:lnSpc>
              <a:spcBef>
                <a:spcPts val="105"/>
              </a:spcBef>
            </a:pPr>
            <a:r>
              <a:t>Jubilee</a:t>
            </a:r>
            <a:r>
              <a:rPr spc="-30"/>
              <a:t> </a:t>
            </a:r>
            <a:r>
              <a:t>in</a:t>
            </a:r>
            <a:r>
              <a:rPr spc="-15"/>
              <a:t> </a:t>
            </a:r>
            <a:r>
              <a:t>the</a:t>
            </a:r>
            <a:r>
              <a:rPr spc="-15"/>
              <a:t> </a:t>
            </a:r>
            <a:r>
              <a:t>Early</a:t>
            </a:r>
            <a:r>
              <a:rPr spc="-35"/>
              <a:t> </a:t>
            </a:r>
            <a:r>
              <a:t>Church</a:t>
            </a:r>
          </a:p>
        </p:txBody>
      </p:sp>
      <p:sp>
        <p:nvSpPr>
          <p:cNvPr id="3" name="object 3"/>
          <p:cNvSpPr txBox="1"/>
          <p:nvPr/>
        </p:nvSpPr>
        <p:spPr>
          <a:xfrm>
            <a:off x="1145844" y="1613914"/>
            <a:ext cx="7611109" cy="3996054"/>
          </a:xfrm>
          <a:prstGeom prst="rect">
            <a:avLst/>
          </a:prstGeom>
        </p:spPr>
        <p:txBody>
          <a:bodyPr vert="horz" wrap="square" lIns="0" tIns="55880" rIns="0" bIns="0" rtlCol="0">
            <a:spAutoFit/>
          </a:bodyPr>
          <a:lstStyle/>
          <a:p>
            <a:pPr marL="469265" indent="-457200">
              <a:lnSpc>
                <a:spcPct val="100000"/>
              </a:lnSpc>
              <a:spcBef>
                <a:spcPts val="440"/>
              </a:spcBef>
              <a:buClr>
                <a:schemeClr val="tx2"/>
              </a:buClr>
              <a:buSzPct val="80357"/>
              <a:buFont typeface="Wingdings" panose="05000000000000000000" pitchFamily="2" charset="2"/>
              <a:buChar char="v"/>
              <a:tabLst>
                <a:tab pos="355600" algn="l"/>
              </a:tabLst>
            </a:pPr>
            <a:r>
              <a:rPr sz="2800" b="0">
                <a:solidFill>
                  <a:schemeClr val="tx1"/>
                </a:solidFill>
                <a:latin typeface="Arial"/>
                <a:cs typeface="Arial"/>
              </a:rPr>
              <a:t>Irenaeus</a:t>
            </a:r>
            <a:r>
              <a:rPr sz="2800" b="0" spc="-5">
                <a:solidFill>
                  <a:schemeClr val="tx1"/>
                </a:solidFill>
                <a:latin typeface="Arial"/>
                <a:cs typeface="Arial"/>
              </a:rPr>
              <a:t> </a:t>
            </a:r>
            <a:r>
              <a:rPr sz="2800" b="0">
                <a:solidFill>
                  <a:schemeClr val="tx1"/>
                </a:solidFill>
                <a:latin typeface="Arial"/>
                <a:cs typeface="Arial"/>
              </a:rPr>
              <a:t>(c.</a:t>
            </a:r>
            <a:r>
              <a:rPr sz="2800" b="0" spc="-5">
                <a:solidFill>
                  <a:schemeClr val="tx1"/>
                </a:solidFill>
                <a:latin typeface="Arial"/>
                <a:cs typeface="Arial"/>
              </a:rPr>
              <a:t> 200)</a:t>
            </a:r>
            <a:r>
              <a:rPr sz="2800" b="0" spc="20">
                <a:solidFill>
                  <a:schemeClr val="tx1"/>
                </a:solidFill>
                <a:latin typeface="Arial"/>
                <a:cs typeface="Arial"/>
              </a:rPr>
              <a:t> </a:t>
            </a:r>
            <a:r>
              <a:rPr sz="2800" b="0" spc="-5">
                <a:solidFill>
                  <a:schemeClr val="tx1"/>
                </a:solidFill>
                <a:latin typeface="Arial"/>
                <a:cs typeface="Arial"/>
              </a:rPr>
              <a:t>–</a:t>
            </a:r>
            <a:r>
              <a:rPr sz="2800" b="0">
                <a:solidFill>
                  <a:schemeClr val="tx1"/>
                </a:solidFill>
                <a:latin typeface="Arial"/>
                <a:cs typeface="Arial"/>
              </a:rPr>
              <a:t> </a:t>
            </a:r>
            <a:r>
              <a:rPr sz="2800" b="0" spc="-5">
                <a:solidFill>
                  <a:schemeClr val="tx1"/>
                </a:solidFill>
                <a:latin typeface="Arial"/>
                <a:cs typeface="Arial"/>
              </a:rPr>
              <a:t>divide </a:t>
            </a:r>
            <a:r>
              <a:rPr sz="2800" b="0">
                <a:solidFill>
                  <a:schemeClr val="tx1"/>
                </a:solidFill>
                <a:latin typeface="Arial"/>
                <a:cs typeface="Arial"/>
              </a:rPr>
              <a:t>possessions</a:t>
            </a:r>
          </a:p>
          <a:p>
            <a:pPr marL="469265" indent="-457200">
              <a:lnSpc>
                <a:spcPct val="100000"/>
              </a:lnSpc>
              <a:spcBef>
                <a:spcPts val="340"/>
              </a:spcBef>
              <a:buClr>
                <a:schemeClr val="tx2"/>
              </a:buClr>
              <a:buSzPct val="80357"/>
              <a:buFont typeface="Wingdings" panose="05000000000000000000" pitchFamily="2" charset="2"/>
              <a:buChar char="v"/>
              <a:tabLst>
                <a:tab pos="355600" algn="l"/>
              </a:tabLst>
            </a:pPr>
            <a:r>
              <a:rPr sz="2800" b="0">
                <a:solidFill>
                  <a:schemeClr val="tx1"/>
                </a:solidFill>
                <a:latin typeface="Arial"/>
                <a:cs typeface="Arial"/>
              </a:rPr>
              <a:t>Ignatius</a:t>
            </a:r>
            <a:r>
              <a:rPr sz="2800" b="0" spc="-15">
                <a:solidFill>
                  <a:schemeClr val="tx1"/>
                </a:solidFill>
                <a:latin typeface="Arial"/>
                <a:cs typeface="Arial"/>
              </a:rPr>
              <a:t> </a:t>
            </a:r>
            <a:r>
              <a:rPr sz="2800" b="0">
                <a:solidFill>
                  <a:schemeClr val="tx1"/>
                </a:solidFill>
                <a:latin typeface="Arial"/>
                <a:cs typeface="Arial"/>
              </a:rPr>
              <a:t>(c.</a:t>
            </a:r>
            <a:r>
              <a:rPr sz="2800" b="0" spc="-15">
                <a:solidFill>
                  <a:schemeClr val="tx1"/>
                </a:solidFill>
                <a:latin typeface="Arial"/>
                <a:cs typeface="Arial"/>
              </a:rPr>
              <a:t> </a:t>
            </a:r>
            <a:r>
              <a:rPr sz="2800" b="0" spc="-5">
                <a:solidFill>
                  <a:schemeClr val="tx1"/>
                </a:solidFill>
                <a:latin typeface="Arial"/>
                <a:cs typeface="Arial"/>
              </a:rPr>
              <a:t>115)</a:t>
            </a:r>
            <a:r>
              <a:rPr sz="2800" b="0" spc="25">
                <a:solidFill>
                  <a:schemeClr val="tx1"/>
                </a:solidFill>
                <a:latin typeface="Arial"/>
                <a:cs typeface="Arial"/>
              </a:rPr>
              <a:t> </a:t>
            </a:r>
            <a:r>
              <a:rPr sz="2800" b="0" spc="-5">
                <a:solidFill>
                  <a:schemeClr val="tx1"/>
                </a:solidFill>
                <a:latin typeface="Arial"/>
                <a:cs typeface="Arial"/>
              </a:rPr>
              <a:t>–</a:t>
            </a:r>
            <a:r>
              <a:rPr sz="2800" b="0" spc="-15">
                <a:solidFill>
                  <a:schemeClr val="tx1"/>
                </a:solidFill>
                <a:latin typeface="Arial"/>
                <a:cs typeface="Arial"/>
              </a:rPr>
              <a:t> </a:t>
            </a:r>
            <a:r>
              <a:rPr sz="2800" b="0" spc="-5">
                <a:solidFill>
                  <a:schemeClr val="tx1"/>
                </a:solidFill>
                <a:latin typeface="Arial"/>
                <a:cs typeface="Arial"/>
              </a:rPr>
              <a:t>common</a:t>
            </a:r>
            <a:r>
              <a:rPr sz="2800" b="0" spc="25">
                <a:solidFill>
                  <a:schemeClr val="tx1"/>
                </a:solidFill>
                <a:latin typeface="Arial"/>
                <a:cs typeface="Arial"/>
              </a:rPr>
              <a:t> </a:t>
            </a:r>
            <a:r>
              <a:rPr sz="2800" b="0">
                <a:solidFill>
                  <a:schemeClr val="tx1"/>
                </a:solidFill>
                <a:latin typeface="Arial"/>
                <a:cs typeface="Arial"/>
              </a:rPr>
              <a:t>treasury</a:t>
            </a:r>
          </a:p>
          <a:p>
            <a:pPr marL="469265" marR="361950" indent="-457200">
              <a:lnSpc>
                <a:spcPts val="3020"/>
              </a:lnSpc>
              <a:spcBef>
                <a:spcPts val="720"/>
              </a:spcBef>
              <a:buClr>
                <a:schemeClr val="tx2"/>
              </a:buClr>
              <a:buSzPct val="80357"/>
              <a:buFont typeface="Wingdings" panose="05000000000000000000" pitchFamily="2" charset="2"/>
              <a:buChar char="v"/>
              <a:tabLst>
                <a:tab pos="355600" algn="l"/>
              </a:tabLst>
            </a:pPr>
            <a:r>
              <a:rPr sz="2800" b="0" spc="-5">
                <a:solidFill>
                  <a:schemeClr val="tx1"/>
                </a:solidFill>
                <a:latin typeface="Arial"/>
                <a:cs typeface="Arial"/>
              </a:rPr>
              <a:t>Justin Martyr</a:t>
            </a:r>
            <a:r>
              <a:rPr sz="2800" b="0">
                <a:solidFill>
                  <a:schemeClr val="tx1"/>
                </a:solidFill>
                <a:latin typeface="Arial"/>
                <a:cs typeface="Arial"/>
              </a:rPr>
              <a:t> (c.</a:t>
            </a:r>
            <a:r>
              <a:rPr sz="2800" b="0" spc="-5">
                <a:solidFill>
                  <a:schemeClr val="tx1"/>
                </a:solidFill>
                <a:latin typeface="Arial"/>
                <a:cs typeface="Arial"/>
              </a:rPr>
              <a:t> 150)</a:t>
            </a:r>
            <a:r>
              <a:rPr sz="2800" b="0" spc="45">
                <a:solidFill>
                  <a:schemeClr val="tx1"/>
                </a:solidFill>
                <a:latin typeface="Arial"/>
                <a:cs typeface="Arial"/>
              </a:rPr>
              <a:t> </a:t>
            </a:r>
            <a:r>
              <a:rPr sz="2800" b="0" spc="-5">
                <a:solidFill>
                  <a:schemeClr val="tx1"/>
                </a:solidFill>
                <a:latin typeface="Arial"/>
                <a:cs typeface="Arial"/>
              </a:rPr>
              <a:t>–</a:t>
            </a:r>
            <a:r>
              <a:rPr sz="2800" b="0" spc="5">
                <a:solidFill>
                  <a:schemeClr val="tx1"/>
                </a:solidFill>
                <a:latin typeface="Arial"/>
                <a:cs typeface="Arial"/>
              </a:rPr>
              <a:t> </a:t>
            </a:r>
            <a:r>
              <a:rPr sz="2800" b="0" spc="-5">
                <a:solidFill>
                  <a:schemeClr val="tx1"/>
                </a:solidFill>
                <a:latin typeface="Arial"/>
                <a:cs typeface="Arial"/>
              </a:rPr>
              <a:t>worship</a:t>
            </a:r>
            <a:r>
              <a:rPr sz="2800" b="0" spc="20">
                <a:solidFill>
                  <a:schemeClr val="tx1"/>
                </a:solidFill>
                <a:latin typeface="Arial"/>
                <a:cs typeface="Arial"/>
              </a:rPr>
              <a:t> </a:t>
            </a:r>
            <a:r>
              <a:rPr sz="2800" b="0">
                <a:solidFill>
                  <a:schemeClr val="tx1"/>
                </a:solidFill>
                <a:latin typeface="Arial"/>
                <a:cs typeface="Arial"/>
              </a:rPr>
              <a:t>service</a:t>
            </a:r>
            <a:r>
              <a:rPr sz="2800" b="0" spc="-5">
                <a:solidFill>
                  <a:schemeClr val="tx1"/>
                </a:solidFill>
                <a:latin typeface="Arial"/>
                <a:cs typeface="Arial"/>
              </a:rPr>
              <a:t> and </a:t>
            </a:r>
            <a:r>
              <a:rPr sz="2800" b="0" spc="-760">
                <a:solidFill>
                  <a:schemeClr val="tx1"/>
                </a:solidFill>
                <a:latin typeface="Arial"/>
                <a:cs typeface="Arial"/>
              </a:rPr>
              <a:t> </a:t>
            </a:r>
            <a:r>
              <a:rPr sz="2800" b="0">
                <a:solidFill>
                  <a:schemeClr val="tx1"/>
                </a:solidFill>
                <a:latin typeface="Arial"/>
                <a:cs typeface="Arial"/>
              </a:rPr>
              <a:t>food</a:t>
            </a:r>
            <a:r>
              <a:rPr sz="2800" b="0" spc="-10">
                <a:solidFill>
                  <a:schemeClr val="tx1"/>
                </a:solidFill>
                <a:latin typeface="Arial"/>
                <a:cs typeface="Arial"/>
              </a:rPr>
              <a:t> </a:t>
            </a:r>
            <a:r>
              <a:rPr sz="2800" b="0">
                <a:solidFill>
                  <a:schemeClr val="tx1"/>
                </a:solidFill>
                <a:latin typeface="Arial"/>
                <a:cs typeface="Arial"/>
              </a:rPr>
              <a:t>distribution</a:t>
            </a:r>
          </a:p>
          <a:p>
            <a:pPr marL="469265" marR="5080" indent="-457200">
              <a:lnSpc>
                <a:spcPts val="3020"/>
              </a:lnSpc>
              <a:spcBef>
                <a:spcPts val="680"/>
              </a:spcBef>
              <a:buClr>
                <a:schemeClr val="tx2"/>
              </a:buClr>
              <a:buSzPct val="80357"/>
              <a:buFont typeface="Wingdings" panose="05000000000000000000" pitchFamily="2" charset="2"/>
              <a:buChar char="v"/>
              <a:tabLst>
                <a:tab pos="355600" algn="l"/>
              </a:tabLst>
            </a:pPr>
            <a:r>
              <a:rPr sz="2800" b="0" spc="-5">
                <a:solidFill>
                  <a:schemeClr val="tx1"/>
                </a:solidFill>
                <a:latin typeface="Arial"/>
                <a:cs typeface="Arial"/>
              </a:rPr>
              <a:t>Tertullian</a:t>
            </a:r>
            <a:r>
              <a:rPr sz="2800" b="0" spc="20">
                <a:solidFill>
                  <a:schemeClr val="tx1"/>
                </a:solidFill>
                <a:latin typeface="Arial"/>
                <a:cs typeface="Arial"/>
              </a:rPr>
              <a:t> </a:t>
            </a:r>
            <a:r>
              <a:rPr lang="en-GB" sz="2800" b="0" spc="20">
                <a:solidFill>
                  <a:schemeClr val="tx1"/>
                </a:solidFill>
                <a:latin typeface="Arial"/>
                <a:cs typeface="Arial"/>
              </a:rPr>
              <a:t>&amp; Montanists</a:t>
            </a:r>
            <a:r>
              <a:rPr sz="2800" b="0">
                <a:solidFill>
                  <a:schemeClr val="tx1"/>
                </a:solidFill>
                <a:latin typeface="Arial"/>
                <a:cs typeface="Arial"/>
              </a:rPr>
              <a:t>(c.</a:t>
            </a:r>
            <a:r>
              <a:rPr sz="2800" b="0" spc="5">
                <a:solidFill>
                  <a:schemeClr val="tx1"/>
                </a:solidFill>
                <a:latin typeface="Arial"/>
                <a:cs typeface="Arial"/>
              </a:rPr>
              <a:t> </a:t>
            </a:r>
            <a:r>
              <a:rPr sz="2800" b="0" spc="-5">
                <a:solidFill>
                  <a:schemeClr val="tx1"/>
                </a:solidFill>
                <a:latin typeface="Arial"/>
                <a:cs typeface="Arial"/>
              </a:rPr>
              <a:t>222)</a:t>
            </a:r>
            <a:r>
              <a:rPr sz="2800" b="0" spc="30">
                <a:solidFill>
                  <a:schemeClr val="tx1"/>
                </a:solidFill>
                <a:latin typeface="Arial"/>
                <a:cs typeface="Arial"/>
              </a:rPr>
              <a:t> </a:t>
            </a:r>
            <a:r>
              <a:rPr sz="2800" b="0" spc="-5">
                <a:solidFill>
                  <a:schemeClr val="tx1"/>
                </a:solidFill>
                <a:latin typeface="Arial"/>
                <a:cs typeface="Arial"/>
              </a:rPr>
              <a:t>–</a:t>
            </a:r>
            <a:r>
              <a:rPr sz="2800" b="0" spc="15">
                <a:solidFill>
                  <a:schemeClr val="tx1"/>
                </a:solidFill>
                <a:latin typeface="Arial"/>
                <a:cs typeface="Arial"/>
              </a:rPr>
              <a:t> </a:t>
            </a:r>
            <a:r>
              <a:rPr sz="2800" b="0" spc="-5">
                <a:solidFill>
                  <a:schemeClr val="tx1"/>
                </a:solidFill>
                <a:latin typeface="Arial"/>
                <a:cs typeface="Arial"/>
              </a:rPr>
              <a:t>community</a:t>
            </a:r>
            <a:r>
              <a:rPr sz="2800" b="0" spc="25">
                <a:solidFill>
                  <a:schemeClr val="tx1"/>
                </a:solidFill>
                <a:latin typeface="Arial"/>
                <a:cs typeface="Arial"/>
              </a:rPr>
              <a:t> </a:t>
            </a:r>
            <a:r>
              <a:rPr sz="2800" b="0" spc="-5">
                <a:solidFill>
                  <a:schemeClr val="tx1"/>
                </a:solidFill>
                <a:latin typeface="Arial"/>
                <a:cs typeface="Arial"/>
              </a:rPr>
              <a:t>of</a:t>
            </a:r>
            <a:r>
              <a:rPr sz="2800" b="0">
                <a:solidFill>
                  <a:schemeClr val="tx1"/>
                </a:solidFill>
                <a:latin typeface="Arial"/>
                <a:cs typeface="Arial"/>
              </a:rPr>
              <a:t> </a:t>
            </a:r>
            <a:r>
              <a:rPr sz="2800" b="0" spc="-5">
                <a:solidFill>
                  <a:schemeClr val="tx1"/>
                </a:solidFill>
                <a:latin typeface="Arial"/>
                <a:cs typeface="Arial"/>
              </a:rPr>
              <a:t>goods,</a:t>
            </a:r>
            <a:r>
              <a:rPr sz="2800" b="0" spc="15">
                <a:solidFill>
                  <a:schemeClr val="tx1"/>
                </a:solidFill>
                <a:latin typeface="Arial"/>
                <a:cs typeface="Arial"/>
              </a:rPr>
              <a:t> </a:t>
            </a:r>
            <a:r>
              <a:rPr sz="2800" b="0" spc="-5">
                <a:solidFill>
                  <a:schemeClr val="tx1"/>
                </a:solidFill>
                <a:latin typeface="Arial"/>
                <a:cs typeface="Arial"/>
              </a:rPr>
              <a:t>trust </a:t>
            </a:r>
            <a:r>
              <a:rPr sz="2800" b="0" spc="-765">
                <a:solidFill>
                  <a:schemeClr val="tx1"/>
                </a:solidFill>
                <a:latin typeface="Arial"/>
                <a:cs typeface="Arial"/>
              </a:rPr>
              <a:t> </a:t>
            </a:r>
            <a:r>
              <a:rPr sz="2800" b="0" spc="-5">
                <a:solidFill>
                  <a:schemeClr val="tx1"/>
                </a:solidFill>
                <a:latin typeface="Arial"/>
                <a:cs typeface="Arial"/>
              </a:rPr>
              <a:t>funds</a:t>
            </a:r>
            <a:r>
              <a:rPr sz="2800" b="0" spc="-10">
                <a:solidFill>
                  <a:schemeClr val="tx1"/>
                </a:solidFill>
                <a:latin typeface="Arial"/>
                <a:cs typeface="Arial"/>
              </a:rPr>
              <a:t> </a:t>
            </a:r>
            <a:r>
              <a:rPr sz="2800" b="0" spc="-5">
                <a:solidFill>
                  <a:schemeClr val="tx1"/>
                </a:solidFill>
                <a:latin typeface="Arial"/>
                <a:cs typeface="Arial"/>
              </a:rPr>
              <a:t>of</a:t>
            </a:r>
            <a:r>
              <a:rPr sz="2800" b="0" spc="5">
                <a:solidFill>
                  <a:schemeClr val="tx1"/>
                </a:solidFill>
                <a:latin typeface="Arial"/>
                <a:cs typeface="Arial"/>
              </a:rPr>
              <a:t> </a:t>
            </a:r>
            <a:r>
              <a:rPr sz="2800" b="0" spc="-5">
                <a:solidFill>
                  <a:schemeClr val="tx1"/>
                </a:solidFill>
                <a:latin typeface="Arial"/>
                <a:cs typeface="Arial"/>
              </a:rPr>
              <a:t>piety</a:t>
            </a:r>
            <a:endParaRPr sz="2800" b="0">
              <a:solidFill>
                <a:schemeClr val="tx1"/>
              </a:solidFill>
              <a:latin typeface="Arial"/>
              <a:cs typeface="Arial"/>
            </a:endParaRPr>
          </a:p>
          <a:p>
            <a:pPr marL="469265" marR="320040" indent="-457200">
              <a:lnSpc>
                <a:spcPts val="3020"/>
              </a:lnSpc>
              <a:spcBef>
                <a:spcPts val="680"/>
              </a:spcBef>
              <a:buClr>
                <a:schemeClr val="tx2"/>
              </a:buClr>
              <a:buSzPct val="80357"/>
              <a:buFont typeface="Wingdings" panose="05000000000000000000" pitchFamily="2" charset="2"/>
              <a:buChar char="v"/>
              <a:tabLst>
                <a:tab pos="355600" algn="l"/>
              </a:tabLst>
            </a:pPr>
            <a:r>
              <a:rPr sz="2800" b="0" spc="-5">
                <a:solidFill>
                  <a:schemeClr val="tx1"/>
                </a:solidFill>
                <a:latin typeface="Arial"/>
                <a:cs typeface="Arial"/>
              </a:rPr>
              <a:t>Clement</a:t>
            </a:r>
            <a:r>
              <a:rPr sz="2800" b="0" spc="15">
                <a:solidFill>
                  <a:schemeClr val="tx1"/>
                </a:solidFill>
                <a:latin typeface="Arial"/>
                <a:cs typeface="Arial"/>
              </a:rPr>
              <a:t> </a:t>
            </a:r>
            <a:r>
              <a:rPr sz="2800" b="0" spc="-5">
                <a:solidFill>
                  <a:schemeClr val="tx1"/>
                </a:solidFill>
                <a:latin typeface="Arial"/>
                <a:cs typeface="Arial"/>
              </a:rPr>
              <a:t>of</a:t>
            </a:r>
            <a:r>
              <a:rPr sz="2800" b="0" spc="10">
                <a:solidFill>
                  <a:schemeClr val="tx1"/>
                </a:solidFill>
                <a:latin typeface="Arial"/>
                <a:cs typeface="Arial"/>
              </a:rPr>
              <a:t> </a:t>
            </a:r>
            <a:r>
              <a:rPr sz="2800" b="0" spc="-5">
                <a:solidFill>
                  <a:schemeClr val="tx1"/>
                </a:solidFill>
                <a:latin typeface="Arial"/>
                <a:cs typeface="Arial"/>
              </a:rPr>
              <a:t>Alexandria</a:t>
            </a:r>
            <a:r>
              <a:rPr sz="2800" b="0" spc="20">
                <a:solidFill>
                  <a:schemeClr val="tx1"/>
                </a:solidFill>
                <a:latin typeface="Arial"/>
                <a:cs typeface="Arial"/>
              </a:rPr>
              <a:t> </a:t>
            </a:r>
            <a:r>
              <a:rPr sz="2800" b="0">
                <a:solidFill>
                  <a:schemeClr val="tx1"/>
                </a:solidFill>
                <a:latin typeface="Arial"/>
                <a:cs typeface="Arial"/>
              </a:rPr>
              <a:t>(c. </a:t>
            </a:r>
            <a:r>
              <a:rPr sz="2800" b="0" spc="-5">
                <a:solidFill>
                  <a:schemeClr val="tx1"/>
                </a:solidFill>
                <a:latin typeface="Arial"/>
                <a:cs typeface="Arial"/>
              </a:rPr>
              <a:t>214)</a:t>
            </a:r>
            <a:r>
              <a:rPr sz="2800" b="0" spc="45">
                <a:solidFill>
                  <a:schemeClr val="tx1"/>
                </a:solidFill>
                <a:latin typeface="Arial"/>
                <a:cs typeface="Arial"/>
              </a:rPr>
              <a:t> </a:t>
            </a:r>
            <a:r>
              <a:rPr sz="2800" b="0" spc="-5">
                <a:solidFill>
                  <a:schemeClr val="tx1"/>
                </a:solidFill>
                <a:latin typeface="Arial"/>
                <a:cs typeface="Arial"/>
              </a:rPr>
              <a:t>–</a:t>
            </a:r>
            <a:r>
              <a:rPr sz="2800" b="0" spc="15">
                <a:solidFill>
                  <a:schemeClr val="tx1"/>
                </a:solidFill>
                <a:latin typeface="Arial"/>
                <a:cs typeface="Arial"/>
              </a:rPr>
              <a:t> </a:t>
            </a:r>
            <a:r>
              <a:rPr sz="2800" b="0" spc="-5">
                <a:solidFill>
                  <a:schemeClr val="tx1"/>
                </a:solidFill>
                <a:latin typeface="Arial"/>
                <a:cs typeface="Arial"/>
              </a:rPr>
              <a:t>community </a:t>
            </a:r>
            <a:r>
              <a:rPr sz="2800" b="0" spc="-765">
                <a:solidFill>
                  <a:schemeClr val="tx1"/>
                </a:solidFill>
                <a:latin typeface="Arial"/>
                <a:cs typeface="Arial"/>
              </a:rPr>
              <a:t> </a:t>
            </a:r>
            <a:r>
              <a:rPr sz="2800" b="0" spc="-5">
                <a:solidFill>
                  <a:schemeClr val="tx1"/>
                </a:solidFill>
                <a:latin typeface="Arial"/>
                <a:cs typeface="Arial"/>
              </a:rPr>
              <a:t>of goods</a:t>
            </a:r>
            <a:endParaRPr sz="2800" b="0">
              <a:solidFill>
                <a:schemeClr val="tx1"/>
              </a:solidFill>
              <a:latin typeface="Arial"/>
              <a:cs typeface="Arial"/>
            </a:endParaRPr>
          </a:p>
          <a:p>
            <a:pPr marL="469265" indent="-457200">
              <a:lnSpc>
                <a:spcPct val="100000"/>
              </a:lnSpc>
              <a:spcBef>
                <a:spcPts val="300"/>
              </a:spcBef>
              <a:buClr>
                <a:schemeClr val="tx2"/>
              </a:buClr>
              <a:buSzPct val="80357"/>
              <a:buFont typeface="Wingdings" panose="05000000000000000000" pitchFamily="2" charset="2"/>
              <a:buChar char="v"/>
              <a:tabLst>
                <a:tab pos="355600" algn="l"/>
              </a:tabLst>
            </a:pPr>
            <a:r>
              <a:rPr sz="2800" b="0" spc="-5">
                <a:solidFill>
                  <a:schemeClr val="tx1"/>
                </a:solidFill>
                <a:latin typeface="Arial"/>
                <a:cs typeface="Arial"/>
              </a:rPr>
              <a:t>Offering</a:t>
            </a:r>
            <a:r>
              <a:rPr sz="2800" b="0" spc="-15">
                <a:solidFill>
                  <a:schemeClr val="tx1"/>
                </a:solidFill>
                <a:latin typeface="Arial"/>
                <a:cs typeface="Arial"/>
              </a:rPr>
              <a:t> </a:t>
            </a:r>
            <a:r>
              <a:rPr sz="2800" b="0" spc="-5">
                <a:solidFill>
                  <a:schemeClr val="tx1"/>
                </a:solidFill>
                <a:latin typeface="Arial"/>
                <a:cs typeface="Arial"/>
              </a:rPr>
              <a:t>&amp;</a:t>
            </a:r>
            <a:r>
              <a:rPr sz="2800" b="0" spc="-15">
                <a:solidFill>
                  <a:schemeClr val="tx1"/>
                </a:solidFill>
                <a:latin typeface="Arial"/>
                <a:cs typeface="Arial"/>
              </a:rPr>
              <a:t> </a:t>
            </a:r>
            <a:r>
              <a:rPr sz="2800" b="0">
                <a:solidFill>
                  <a:schemeClr val="tx1"/>
                </a:solidFill>
                <a:latin typeface="Arial"/>
                <a:cs typeface="Arial"/>
              </a:rPr>
              <a:t>Love</a:t>
            </a:r>
            <a:r>
              <a:rPr sz="2800" b="0" spc="-10">
                <a:solidFill>
                  <a:schemeClr val="tx1"/>
                </a:solidFill>
                <a:latin typeface="Arial"/>
                <a:cs typeface="Arial"/>
              </a:rPr>
              <a:t> </a:t>
            </a:r>
            <a:r>
              <a:rPr sz="2800" b="0" spc="-5">
                <a:solidFill>
                  <a:schemeClr val="tx1"/>
                </a:solidFill>
                <a:latin typeface="Arial"/>
                <a:cs typeface="Arial"/>
              </a:rPr>
              <a:t>Feasts</a:t>
            </a:r>
            <a:endParaRPr sz="2800" b="0">
              <a:solidFill>
                <a:schemeClr val="tx1"/>
              </a:solidFill>
              <a:latin typeface="Arial"/>
              <a:cs typeface="Arial"/>
            </a:endParaRPr>
          </a:p>
        </p:txBody>
      </p:sp>
    </p:spTree>
    <p:extLst>
      <p:ext uri="{BB962C8B-B14F-4D97-AF65-F5344CB8AC3E}">
        <p14:creationId xmlns:p14="http://schemas.microsoft.com/office/powerpoint/2010/main" val="2092303566"/>
      </p:ext>
    </p:extLst>
  </p:cSld>
  <p:clrMapOvr>
    <a:masterClrMapping/>
  </p:clrMapOvr>
</p:sld>
</file>

<file path=ppt/theme/theme1.xml><?xml version="1.0" encoding="utf-8"?>
<a:theme xmlns:a="http://schemas.openxmlformats.org/drawingml/2006/main" name="TBN - HNW value prop v0 2">
  <a:themeElements>
    <a:clrScheme name="TBN - HNW value prop v0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BN - HNW value prop v0 2">
      <a:majorFont>
        <a:latin typeface="Trebuchet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72000" tIns="54000" rIns="72000" bIns="54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rgbClr val="CC3300"/>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72000" tIns="54000" rIns="72000" bIns="54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400" b="1" i="0" u="none" strike="noStrike" cap="none" normalizeH="0" baseline="0" smtClean="0">
            <a:ln>
              <a:noFill/>
            </a:ln>
            <a:solidFill>
              <a:srgbClr val="CC3300"/>
            </a:solidFill>
            <a:effectLst/>
            <a:latin typeface="Arial" charset="0"/>
            <a:cs typeface="Arial" charset="0"/>
          </a:defRPr>
        </a:defPPr>
      </a:lstStyle>
    </a:lnDef>
  </a:objectDefaults>
  <a:extraClrSchemeLst>
    <a:extraClrScheme>
      <a:clrScheme name="TBN - HNW value prop v0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BN - HNW value prop v0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BN - HNW value prop v0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BN - HNW value prop v0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BN - HNW value prop v0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BN - HNW value prop v0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BN - HNW value prop v0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BN - HNW value prop v0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BN - HNW value prop v0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BN - HNW value prop v0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BN - HNW value prop v0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BN - HNW value prop v0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NEX TBN 2016</Template>
  <TotalTime>42</TotalTime>
  <Words>1155</Words>
  <Application>Microsoft Office PowerPoint</Application>
  <PresentationFormat>On-screen Show (4:3)</PresentationFormat>
  <Paragraphs>133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Lucida Calligraphy</vt:lpstr>
      <vt:lpstr>Times New Roman</vt:lpstr>
      <vt:lpstr>Trebuchet MS</vt:lpstr>
      <vt:lpstr>Wingdings</vt:lpstr>
      <vt:lpstr>TBN - HNW value prop v0 2</vt:lpstr>
      <vt:lpstr>Using Business to bring transformation                                          to the world’s poor</vt:lpstr>
      <vt:lpstr>God’s Purpose </vt:lpstr>
      <vt:lpstr>a  3-yr</vt:lpstr>
      <vt:lpstr>What are the Jubilee Principles?</vt:lpstr>
      <vt:lpstr>Nazareth Mandate</vt:lpstr>
      <vt:lpstr> Pentecost</vt:lpstr>
      <vt:lpstr>PowerPoint Presentation</vt:lpstr>
      <vt:lpstr>PowerPoint Presentation</vt:lpstr>
      <vt:lpstr>Jubilee in the Early Church</vt:lpstr>
      <vt:lpstr>PowerPoint Presentation</vt:lpstr>
      <vt:lpstr>PowerPoint Presentation</vt:lpstr>
      <vt:lpstr>PowerPoint Presentation</vt:lpstr>
      <vt:lpstr>PowerPoint Presentation</vt:lpstr>
      <vt:lpstr>www.tbnalliance.org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Business to bring transformation                                          to the world’s poor</dc:title>
  <dc:creator>Kim Tan</dc:creator>
  <cp:lastModifiedBy>Jerry Marshall</cp:lastModifiedBy>
  <cp:revision>5</cp:revision>
  <dcterms:created xsi:type="dcterms:W3CDTF">2016-05-12T23:58:34Z</dcterms:created>
  <dcterms:modified xsi:type="dcterms:W3CDTF">2024-06-19T17:58:31Z</dcterms:modified>
</cp:coreProperties>
</file>