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63" r:id="rId3"/>
    <p:sldId id="460" r:id="rId4"/>
    <p:sldId id="469" r:id="rId5"/>
    <p:sldId id="482" r:id="rId6"/>
    <p:sldId id="464" r:id="rId7"/>
    <p:sldId id="483" r:id="rId8"/>
    <p:sldId id="484" r:id="rId9"/>
    <p:sldId id="466" r:id="rId10"/>
    <p:sldId id="465" r:id="rId11"/>
    <p:sldId id="461" r:id="rId12"/>
  </p:sldIdLst>
  <p:sldSz cx="9906000" cy="6858000" type="A4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2">
          <p15:clr>
            <a:srgbClr val="A4A3A4"/>
          </p15:clr>
        </p15:guide>
        <p15:guide id="2" pos="5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8420"/>
    <a:srgbClr val="F26724"/>
    <a:srgbClr val="E62B25"/>
    <a:srgbClr val="F99B1C"/>
    <a:srgbClr val="E78E24"/>
    <a:srgbClr val="FFFF00"/>
    <a:srgbClr val="951A1D"/>
    <a:srgbClr val="921A1D"/>
    <a:srgbClr val="FE7D19"/>
    <a:srgbClr val="90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48" y="78"/>
      </p:cViewPr>
      <p:guideLst>
        <p:guide orient="horz" pos="812"/>
        <p:guide pos="558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6666CA-45D6-470B-A1C2-EEEE6EC3E75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27FC91-865A-4BAF-9E30-D95C742E8AA3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en-US" sz="3200" dirty="0"/>
            <a:t>Organic</a:t>
          </a:r>
          <a:endParaRPr lang="ru-RU" sz="3200" dirty="0"/>
        </a:p>
      </dgm:t>
    </dgm:pt>
    <dgm:pt modelId="{C67F321D-2C63-468B-913E-40FEAB94F0E6}" type="parTrans" cxnId="{E63A80A0-51BE-40B8-9383-8758475C0A19}">
      <dgm:prSet/>
      <dgm:spPr/>
      <dgm:t>
        <a:bodyPr/>
        <a:lstStyle/>
        <a:p>
          <a:endParaRPr lang="ru-RU"/>
        </a:p>
      </dgm:t>
    </dgm:pt>
    <dgm:pt modelId="{5B002F51-6266-4334-9DC7-7788F688374F}" type="sibTrans" cxnId="{E63A80A0-51BE-40B8-9383-8758475C0A19}">
      <dgm:prSet/>
      <dgm:spPr/>
      <dgm:t>
        <a:bodyPr/>
        <a:lstStyle/>
        <a:p>
          <a:endParaRPr lang="ru-RU"/>
        </a:p>
      </dgm:t>
    </dgm:pt>
    <dgm:pt modelId="{DAB8C15A-DAF4-421F-A450-D74975CD009D}">
      <dgm:prSet phldrT="[Текст]" custT="1"/>
      <dgm:spPr/>
      <dgm:t>
        <a:bodyPr/>
        <a:lstStyle/>
        <a:p>
          <a:r>
            <a:rPr lang="en-US" sz="2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High certification costs</a:t>
          </a:r>
          <a:endParaRPr lang="ru-RU" sz="2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9C2F8B46-5135-4FA6-B1FD-BFF479029338}" type="parTrans" cxnId="{4A82CC2B-60CB-4A95-ABAC-96EBF3B6EDDD}">
      <dgm:prSet/>
      <dgm:spPr/>
      <dgm:t>
        <a:bodyPr/>
        <a:lstStyle/>
        <a:p>
          <a:endParaRPr lang="ru-RU"/>
        </a:p>
      </dgm:t>
    </dgm:pt>
    <dgm:pt modelId="{EE752C7A-E48D-4521-923F-DD8AD5EF50B7}" type="sibTrans" cxnId="{4A82CC2B-60CB-4A95-ABAC-96EBF3B6EDDD}">
      <dgm:prSet/>
      <dgm:spPr/>
      <dgm:t>
        <a:bodyPr/>
        <a:lstStyle/>
        <a:p>
          <a:endParaRPr lang="ru-RU"/>
        </a:p>
      </dgm:t>
    </dgm:pt>
    <dgm:pt modelId="{F1EE7AAD-1832-4303-A331-CCD0EDAE0934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en-US" sz="3200" dirty="0"/>
            <a:t>Cooperatives</a:t>
          </a:r>
          <a:endParaRPr lang="ru-RU" sz="3200" dirty="0"/>
        </a:p>
      </dgm:t>
    </dgm:pt>
    <dgm:pt modelId="{B163D995-D084-4224-B69E-2BFA9F2D2E1A}" type="parTrans" cxnId="{EF0C404C-978E-4242-8525-B6894F0DEBA5}">
      <dgm:prSet/>
      <dgm:spPr/>
      <dgm:t>
        <a:bodyPr/>
        <a:lstStyle/>
        <a:p>
          <a:endParaRPr lang="ru-RU"/>
        </a:p>
      </dgm:t>
    </dgm:pt>
    <dgm:pt modelId="{062311A1-9CD6-429A-8F41-609F892AC6D6}" type="sibTrans" cxnId="{EF0C404C-978E-4242-8525-B6894F0DEBA5}">
      <dgm:prSet/>
      <dgm:spPr/>
      <dgm:t>
        <a:bodyPr/>
        <a:lstStyle/>
        <a:p>
          <a:endParaRPr lang="ru-RU"/>
        </a:p>
      </dgm:t>
    </dgm:pt>
    <dgm:pt modelId="{7ED1693D-5212-4C12-97B7-5A0041ED4EF8}">
      <dgm:prSet phldrT="[Текст]" custT="1"/>
      <dgm:spPr/>
      <dgm:t>
        <a:bodyPr/>
        <a:lstStyle/>
        <a:p>
          <a:r>
            <a:rPr lang="en-US" sz="2400" dirty="0"/>
            <a:t>20 </a:t>
          </a:r>
          <a:r>
            <a:rPr lang="en-US" sz="2400" dirty="0" err="1"/>
            <a:t>mln</a:t>
          </a:r>
          <a:r>
            <a:rPr lang="en-US" sz="2400" dirty="0"/>
            <a:t>. SME’s in rural areas with weak market power</a:t>
          </a:r>
          <a:endParaRPr lang="ru-RU" sz="2400" dirty="0"/>
        </a:p>
      </dgm:t>
    </dgm:pt>
    <dgm:pt modelId="{A34292D9-06EF-43CB-B498-4D18D49107CD}" type="parTrans" cxnId="{D6C3990A-AD02-44F4-AA22-FE1355B7F04F}">
      <dgm:prSet/>
      <dgm:spPr/>
      <dgm:t>
        <a:bodyPr/>
        <a:lstStyle/>
        <a:p>
          <a:endParaRPr lang="ru-RU"/>
        </a:p>
      </dgm:t>
    </dgm:pt>
    <dgm:pt modelId="{118A3F95-A5AF-47E6-94DE-C142855B351D}" type="sibTrans" cxnId="{D6C3990A-AD02-44F4-AA22-FE1355B7F04F}">
      <dgm:prSet/>
      <dgm:spPr/>
      <dgm:t>
        <a:bodyPr/>
        <a:lstStyle/>
        <a:p>
          <a:endParaRPr lang="ru-RU"/>
        </a:p>
      </dgm:t>
    </dgm:pt>
    <dgm:pt modelId="{DA927EC1-0B5B-45DC-8496-AAF6113776E1}">
      <dgm:prSet phldrT="[Текст]" custT="1"/>
      <dgm:spPr/>
      <dgm:t>
        <a:bodyPr/>
        <a:lstStyle/>
        <a:p>
          <a:r>
            <a:rPr lang="en-US" sz="2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Lack of technologies and training</a:t>
          </a:r>
          <a:endParaRPr lang="ru-RU" sz="2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A39CE83E-BEB4-4973-8A9A-6083A4D080A3}" type="parTrans" cxnId="{7B11CBFB-83BA-4107-8E71-EA6A248B360D}">
      <dgm:prSet/>
      <dgm:spPr/>
      <dgm:t>
        <a:bodyPr/>
        <a:lstStyle/>
        <a:p>
          <a:endParaRPr lang="ru-RU"/>
        </a:p>
      </dgm:t>
    </dgm:pt>
    <dgm:pt modelId="{73132F83-7D44-46DE-9DFF-BA309F6C5D33}" type="sibTrans" cxnId="{7B11CBFB-83BA-4107-8E71-EA6A248B360D}">
      <dgm:prSet/>
      <dgm:spPr/>
      <dgm:t>
        <a:bodyPr/>
        <a:lstStyle/>
        <a:p>
          <a:endParaRPr lang="ru-RU"/>
        </a:p>
      </dgm:t>
    </dgm:pt>
    <dgm:pt modelId="{FF763B89-3B1B-4B54-A4AC-834BAFFE0790}">
      <dgm:prSet phldrT="[Текст]" custT="1"/>
      <dgm:spPr/>
      <dgm:t>
        <a:bodyPr/>
        <a:lstStyle/>
        <a:p>
          <a:r>
            <a:rPr lang="en-US" sz="2400" kern="1200" dirty="0"/>
            <a:t>Low physical and economic accessibility</a:t>
          </a:r>
          <a:endParaRPr lang="ru-RU" sz="2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543205AA-B78E-4E82-BFB0-648958725802}" type="parTrans" cxnId="{96B4A59F-F18F-4CFD-AA84-3CA47CE7BA39}">
      <dgm:prSet/>
      <dgm:spPr/>
      <dgm:t>
        <a:bodyPr/>
        <a:lstStyle/>
        <a:p>
          <a:endParaRPr lang="ru-RU"/>
        </a:p>
      </dgm:t>
    </dgm:pt>
    <dgm:pt modelId="{FA1B9555-266B-45AB-B5B4-E4101E023170}" type="sibTrans" cxnId="{96B4A59F-F18F-4CFD-AA84-3CA47CE7BA39}">
      <dgm:prSet/>
      <dgm:spPr/>
      <dgm:t>
        <a:bodyPr/>
        <a:lstStyle/>
        <a:p>
          <a:endParaRPr lang="ru-RU"/>
        </a:p>
      </dgm:t>
    </dgm:pt>
    <dgm:pt modelId="{9AC817B7-1664-4574-9859-30685EE06329}">
      <dgm:prSet phldrT="[Текст]" custT="1"/>
      <dgm:spPr/>
      <dgm:t>
        <a:bodyPr/>
        <a:lstStyle/>
        <a:p>
          <a:endParaRPr lang="ru-RU" sz="2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06DF05EA-B610-4F7C-BF50-EB0F8DD2AF96}" type="parTrans" cxnId="{2C6769F9-805B-40EE-BC09-A560F9DC7A4D}">
      <dgm:prSet/>
      <dgm:spPr/>
      <dgm:t>
        <a:bodyPr/>
        <a:lstStyle/>
        <a:p>
          <a:endParaRPr lang="ru-RU"/>
        </a:p>
      </dgm:t>
    </dgm:pt>
    <dgm:pt modelId="{53F4A7E6-80E5-4406-9EE5-80A4D112D87E}" type="sibTrans" cxnId="{2C6769F9-805B-40EE-BC09-A560F9DC7A4D}">
      <dgm:prSet/>
      <dgm:spPr/>
      <dgm:t>
        <a:bodyPr/>
        <a:lstStyle/>
        <a:p>
          <a:endParaRPr lang="ru-RU"/>
        </a:p>
      </dgm:t>
    </dgm:pt>
    <dgm:pt modelId="{FBD19C2A-B6A1-4814-AE0F-7DA5C07AF3A4}">
      <dgm:prSet phldrT="[Текст]" custT="1"/>
      <dgm:spPr/>
      <dgm:t>
        <a:bodyPr/>
        <a:lstStyle/>
        <a:p>
          <a:r>
            <a:rPr lang="en-US" sz="2400" kern="1200" dirty="0"/>
            <a:t>Too long food supply chain with price disparity</a:t>
          </a:r>
          <a:endParaRPr lang="ru-RU" sz="2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CDC65692-7CB1-4485-BAB6-90174C3180BA}" type="parTrans" cxnId="{960B7587-A337-4F3D-BAEA-42F00541E2AE}">
      <dgm:prSet/>
      <dgm:spPr/>
      <dgm:t>
        <a:bodyPr/>
        <a:lstStyle/>
        <a:p>
          <a:endParaRPr lang="ru-RU"/>
        </a:p>
      </dgm:t>
    </dgm:pt>
    <dgm:pt modelId="{8E1B54F0-AFFB-447A-A5A7-7DAC6EADC0BE}" type="sibTrans" cxnId="{960B7587-A337-4F3D-BAEA-42F00541E2AE}">
      <dgm:prSet/>
      <dgm:spPr/>
      <dgm:t>
        <a:bodyPr/>
        <a:lstStyle/>
        <a:p>
          <a:endParaRPr lang="ru-RU"/>
        </a:p>
      </dgm:t>
    </dgm:pt>
    <dgm:pt modelId="{A52B997E-C4FE-4DA8-83ED-B02EEEB03E91}">
      <dgm:prSet phldrT="[Текст]" custT="1"/>
      <dgm:spPr/>
      <dgm:t>
        <a:bodyPr/>
        <a:lstStyle/>
        <a:p>
          <a:r>
            <a:rPr lang="en-US" sz="2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Young institutional framework</a:t>
          </a:r>
          <a:endParaRPr lang="ru-RU" sz="2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DD688C43-7B4B-4554-AEAF-9D34A935B398}" type="parTrans" cxnId="{8C8628B0-FFF7-4CB5-81D2-278E645D3C8A}">
      <dgm:prSet/>
      <dgm:spPr/>
      <dgm:t>
        <a:bodyPr/>
        <a:lstStyle/>
        <a:p>
          <a:endParaRPr lang="ru-RU"/>
        </a:p>
      </dgm:t>
    </dgm:pt>
    <dgm:pt modelId="{11A5EB95-5715-40EA-8440-433CDEDE4314}" type="sibTrans" cxnId="{8C8628B0-FFF7-4CB5-81D2-278E645D3C8A}">
      <dgm:prSet/>
      <dgm:spPr/>
      <dgm:t>
        <a:bodyPr/>
        <a:lstStyle/>
        <a:p>
          <a:endParaRPr lang="ru-RU"/>
        </a:p>
      </dgm:t>
    </dgm:pt>
    <dgm:pt modelId="{D301BBA6-E56D-4C90-B4AC-ECFE807D1277}">
      <dgm:prSet phldrT="[Текст]" custT="1"/>
      <dgm:spPr/>
      <dgm:t>
        <a:bodyPr/>
        <a:lstStyle/>
        <a:p>
          <a:r>
            <a:rPr lang="en-US" sz="2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Demand constraints</a:t>
          </a:r>
          <a:endParaRPr lang="ru-RU" sz="2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C9A0494A-8001-447C-B7FD-5F871AABB1E4}" type="parTrans" cxnId="{B861DA41-EB8A-4EDE-A756-814A01BD0D0C}">
      <dgm:prSet/>
      <dgm:spPr/>
      <dgm:t>
        <a:bodyPr/>
        <a:lstStyle/>
        <a:p>
          <a:endParaRPr lang="ru-RU"/>
        </a:p>
      </dgm:t>
    </dgm:pt>
    <dgm:pt modelId="{D626D73A-F08A-4A74-8A87-31BD28450EB7}" type="sibTrans" cxnId="{B861DA41-EB8A-4EDE-A756-814A01BD0D0C}">
      <dgm:prSet/>
      <dgm:spPr/>
      <dgm:t>
        <a:bodyPr/>
        <a:lstStyle/>
        <a:p>
          <a:endParaRPr lang="ru-RU"/>
        </a:p>
      </dgm:t>
    </dgm:pt>
    <dgm:pt modelId="{01BC7AF5-34A8-4879-B574-53F095CD8949}">
      <dgm:prSet phldrT="[Текст]" custT="1"/>
      <dgm:spPr/>
      <dgm:t>
        <a:bodyPr/>
        <a:lstStyle/>
        <a:p>
          <a:r>
            <a:rPr lang="en-US" sz="2400" dirty="0"/>
            <a:t>Bad historical reputation</a:t>
          </a:r>
          <a:endParaRPr lang="ru-RU" sz="2400" dirty="0"/>
        </a:p>
      </dgm:t>
    </dgm:pt>
    <dgm:pt modelId="{B4B3AE8F-4718-4EC8-BED6-2DB2CB9CD230}" type="parTrans" cxnId="{1CE69460-CAA6-47EE-986D-7521182503E5}">
      <dgm:prSet/>
      <dgm:spPr/>
      <dgm:t>
        <a:bodyPr/>
        <a:lstStyle/>
        <a:p>
          <a:endParaRPr lang="ru-RU"/>
        </a:p>
      </dgm:t>
    </dgm:pt>
    <dgm:pt modelId="{C74D9CF6-E0F8-40A6-89EE-5D5B71C9310B}" type="sibTrans" cxnId="{1CE69460-CAA6-47EE-986D-7521182503E5}">
      <dgm:prSet/>
      <dgm:spPr/>
      <dgm:t>
        <a:bodyPr/>
        <a:lstStyle/>
        <a:p>
          <a:endParaRPr lang="ru-RU"/>
        </a:p>
      </dgm:t>
    </dgm:pt>
    <dgm:pt modelId="{2AC717F4-638E-4A8A-8A00-3DA9A03D3035}">
      <dgm:prSet phldrT="[Текст]" custT="1"/>
      <dgm:spPr/>
      <dgm:t>
        <a:bodyPr/>
        <a:lstStyle/>
        <a:p>
          <a:r>
            <a:rPr lang="en-US" sz="2400" dirty="0"/>
            <a:t>Legal limitations of form</a:t>
          </a:r>
          <a:endParaRPr lang="ru-RU" sz="2400" dirty="0"/>
        </a:p>
      </dgm:t>
    </dgm:pt>
    <dgm:pt modelId="{7ED65727-1D55-4F22-BD4B-A7635D0A6F54}" type="parTrans" cxnId="{EF07591E-7ACC-4E25-B51A-CAA6E93FB487}">
      <dgm:prSet/>
      <dgm:spPr/>
      <dgm:t>
        <a:bodyPr/>
        <a:lstStyle/>
        <a:p>
          <a:endParaRPr lang="ru-RU"/>
        </a:p>
      </dgm:t>
    </dgm:pt>
    <dgm:pt modelId="{5D947E0B-3072-4388-80EE-596FF930C01A}" type="sibTrans" cxnId="{EF07591E-7ACC-4E25-B51A-CAA6E93FB487}">
      <dgm:prSet/>
      <dgm:spPr/>
      <dgm:t>
        <a:bodyPr/>
        <a:lstStyle/>
        <a:p>
          <a:endParaRPr lang="ru-RU"/>
        </a:p>
      </dgm:t>
    </dgm:pt>
    <dgm:pt modelId="{89FB4945-8079-415F-918C-6444B77826A6}">
      <dgm:prSet phldrT="[Текст]" custT="1"/>
      <dgm:spPr/>
      <dgm:t>
        <a:bodyPr/>
        <a:lstStyle/>
        <a:p>
          <a:r>
            <a:rPr lang="en-US" sz="2400" dirty="0"/>
            <a:t>Deficit of sound business models</a:t>
          </a:r>
          <a:endParaRPr lang="ru-RU" sz="2400" dirty="0"/>
        </a:p>
      </dgm:t>
    </dgm:pt>
    <dgm:pt modelId="{3AABCBB2-E357-486A-B83D-0B67488E7C6F}" type="parTrans" cxnId="{6A59AB02-513A-47F3-9C4C-CAF5D727FF31}">
      <dgm:prSet/>
      <dgm:spPr/>
      <dgm:t>
        <a:bodyPr/>
        <a:lstStyle/>
        <a:p>
          <a:endParaRPr lang="ru-RU"/>
        </a:p>
      </dgm:t>
    </dgm:pt>
    <dgm:pt modelId="{5A976CE2-6C55-4636-881E-7A2A2432A741}" type="sibTrans" cxnId="{6A59AB02-513A-47F3-9C4C-CAF5D727FF31}">
      <dgm:prSet/>
      <dgm:spPr/>
      <dgm:t>
        <a:bodyPr/>
        <a:lstStyle/>
        <a:p>
          <a:endParaRPr lang="ru-RU"/>
        </a:p>
      </dgm:t>
    </dgm:pt>
    <dgm:pt modelId="{A8EDE0DC-4604-4B43-A55D-46E99EA5B500}">
      <dgm:prSet phldrT="[Текст]" custT="1"/>
      <dgm:spPr/>
      <dgm:t>
        <a:bodyPr/>
        <a:lstStyle/>
        <a:p>
          <a:r>
            <a:rPr lang="en-US" sz="2400" dirty="0"/>
            <a:t>Grant not result </a:t>
          </a:r>
          <a:r>
            <a:rPr lang="en-US" sz="2400" dirty="0" smtClean="0"/>
            <a:t>orientation</a:t>
          </a:r>
          <a:endParaRPr lang="ru-RU" sz="2400" dirty="0"/>
        </a:p>
      </dgm:t>
    </dgm:pt>
    <dgm:pt modelId="{141746C7-F17A-4B1A-BCCB-06A837763A84}" type="parTrans" cxnId="{F18DCF5D-EFC5-4831-85A5-F678C05999BF}">
      <dgm:prSet/>
      <dgm:spPr/>
      <dgm:t>
        <a:bodyPr/>
        <a:lstStyle/>
        <a:p>
          <a:endParaRPr lang="ru-RU"/>
        </a:p>
      </dgm:t>
    </dgm:pt>
    <dgm:pt modelId="{23E8F68D-7F56-4184-B44F-088C3E685E6B}" type="sibTrans" cxnId="{F18DCF5D-EFC5-4831-85A5-F678C05999BF}">
      <dgm:prSet/>
      <dgm:spPr/>
      <dgm:t>
        <a:bodyPr/>
        <a:lstStyle/>
        <a:p>
          <a:endParaRPr lang="ru-RU"/>
        </a:p>
      </dgm:t>
    </dgm:pt>
    <dgm:pt modelId="{296E5F28-4C03-4AE5-AE8A-38652E008DE5}" type="pres">
      <dgm:prSet presAssocID="{A96666CA-45D6-470B-A1C2-EEEE6EC3E7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3B4672-4343-4648-B1B5-0FD17FFE4A8D}" type="pres">
      <dgm:prSet presAssocID="{5527FC91-865A-4BAF-9E30-D95C742E8AA3}" presName="composite" presStyleCnt="0"/>
      <dgm:spPr/>
    </dgm:pt>
    <dgm:pt modelId="{BC6E89DE-3A3A-48E5-A1B7-1EDC3725011B}" type="pres">
      <dgm:prSet presAssocID="{5527FC91-865A-4BAF-9E30-D95C742E8AA3}" presName="parTx" presStyleLbl="alignNode1" presStyleIdx="0" presStyleCnt="2" custScaleX="99859" custScaleY="100000" custLinFactNeighborX="3333" custLinFactNeighborY="98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8831B3-33FA-49C8-BD67-1800B66347E7}" type="pres">
      <dgm:prSet presAssocID="{5527FC91-865A-4BAF-9E30-D95C742E8AA3}" presName="desTx" presStyleLbl="alignAccFollowNode1" presStyleIdx="0" presStyleCnt="2" custScaleX="127662" custLinFactNeighborX="-831" custLinFactNeighborY="66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F4118A-1BFD-419C-BE61-C0E56492654F}" type="pres">
      <dgm:prSet presAssocID="{5B002F51-6266-4334-9DC7-7788F688374F}" presName="space" presStyleCnt="0"/>
      <dgm:spPr/>
    </dgm:pt>
    <dgm:pt modelId="{8C5821E8-4068-447D-95BF-32B49C24A2F4}" type="pres">
      <dgm:prSet presAssocID="{F1EE7AAD-1832-4303-A331-CCD0EDAE0934}" presName="composite" presStyleCnt="0"/>
      <dgm:spPr/>
    </dgm:pt>
    <dgm:pt modelId="{3063465E-CC00-427B-9121-B8F102701F22}" type="pres">
      <dgm:prSet presAssocID="{F1EE7AAD-1832-4303-A331-CCD0EDAE0934}" presName="parTx" presStyleLbl="alignNode1" presStyleIdx="1" presStyleCnt="2" custLinFactNeighborX="2250" custLinFactNeighborY="101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ED4844-B6D7-4953-91F3-F800C36D9209}" type="pres">
      <dgm:prSet presAssocID="{F1EE7AAD-1832-4303-A331-CCD0EDAE0934}" presName="desTx" presStyleLbl="alignAccFollowNode1" presStyleIdx="1" presStyleCnt="2" custScaleX="129416" custLinFactNeighborX="-1110" custLinFactNeighborY="8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82CC2B-60CB-4A95-ABAC-96EBF3B6EDDD}" srcId="{5527FC91-865A-4BAF-9E30-D95C742E8AA3}" destId="{DAB8C15A-DAF4-421F-A450-D74975CD009D}" srcOrd="0" destOrd="0" parTransId="{9C2F8B46-5135-4FA6-B1FD-BFF479029338}" sibTransId="{EE752C7A-E48D-4521-923F-DD8AD5EF50B7}"/>
    <dgm:cxn modelId="{6A59AB02-513A-47F3-9C4C-CAF5D727FF31}" srcId="{F1EE7AAD-1832-4303-A331-CCD0EDAE0934}" destId="{89FB4945-8079-415F-918C-6444B77826A6}" srcOrd="3" destOrd="0" parTransId="{3AABCBB2-E357-486A-B83D-0B67488E7C6F}" sibTransId="{5A976CE2-6C55-4636-881E-7A2A2432A741}"/>
    <dgm:cxn modelId="{1CE69460-CAA6-47EE-986D-7521182503E5}" srcId="{F1EE7AAD-1832-4303-A331-CCD0EDAE0934}" destId="{01BC7AF5-34A8-4879-B574-53F095CD8949}" srcOrd="1" destOrd="0" parTransId="{B4B3AE8F-4718-4EC8-BED6-2DB2CB9CD230}" sibTransId="{C74D9CF6-E0F8-40A6-89EE-5D5B71C9310B}"/>
    <dgm:cxn modelId="{2C6769F9-805B-40EE-BC09-A560F9DC7A4D}" srcId="{5527FC91-865A-4BAF-9E30-D95C742E8AA3}" destId="{9AC817B7-1664-4574-9859-30685EE06329}" srcOrd="6" destOrd="0" parTransId="{06DF05EA-B610-4F7C-BF50-EB0F8DD2AF96}" sibTransId="{53F4A7E6-80E5-4406-9EE5-80A4D112D87E}"/>
    <dgm:cxn modelId="{9827A0B4-4CD8-4FB2-AC9F-4B74BCD239C5}" type="presOf" srcId="{7ED1693D-5212-4C12-97B7-5A0041ED4EF8}" destId="{24ED4844-B6D7-4953-91F3-F800C36D9209}" srcOrd="0" destOrd="0" presId="urn:microsoft.com/office/officeart/2005/8/layout/hList1"/>
    <dgm:cxn modelId="{818FA03B-50D2-4023-B245-61E32FB8493D}" type="presOf" srcId="{01BC7AF5-34A8-4879-B574-53F095CD8949}" destId="{24ED4844-B6D7-4953-91F3-F800C36D9209}" srcOrd="0" destOrd="1" presId="urn:microsoft.com/office/officeart/2005/8/layout/hList1"/>
    <dgm:cxn modelId="{F18DCF5D-EFC5-4831-85A5-F678C05999BF}" srcId="{F1EE7AAD-1832-4303-A331-CCD0EDAE0934}" destId="{A8EDE0DC-4604-4B43-A55D-46E99EA5B500}" srcOrd="4" destOrd="0" parTransId="{141746C7-F17A-4B1A-BCCB-06A837763A84}" sibTransId="{23E8F68D-7F56-4184-B44F-088C3E685E6B}"/>
    <dgm:cxn modelId="{CD2ABE37-3772-4B34-8F17-D57F3BE09145}" type="presOf" srcId="{D301BBA6-E56D-4C90-B4AC-ECFE807D1277}" destId="{3B8831B3-33FA-49C8-BD67-1800B66347E7}" srcOrd="0" destOrd="5" presId="urn:microsoft.com/office/officeart/2005/8/layout/hList1"/>
    <dgm:cxn modelId="{C7F302EA-BFF7-4283-8704-DB3A5321CE2D}" type="presOf" srcId="{FF763B89-3B1B-4B54-A4AC-834BAFFE0790}" destId="{3B8831B3-33FA-49C8-BD67-1800B66347E7}" srcOrd="0" destOrd="2" presId="urn:microsoft.com/office/officeart/2005/8/layout/hList1"/>
    <dgm:cxn modelId="{6024FA73-10B4-4F71-B108-8282253B4696}" type="presOf" srcId="{DA927EC1-0B5B-45DC-8496-AAF6113776E1}" destId="{3B8831B3-33FA-49C8-BD67-1800B66347E7}" srcOrd="0" destOrd="1" presId="urn:microsoft.com/office/officeart/2005/8/layout/hList1"/>
    <dgm:cxn modelId="{960B7587-A337-4F3D-BAEA-42F00541E2AE}" srcId="{5527FC91-865A-4BAF-9E30-D95C742E8AA3}" destId="{FBD19C2A-B6A1-4814-AE0F-7DA5C07AF3A4}" srcOrd="3" destOrd="0" parTransId="{CDC65692-7CB1-4485-BAB6-90174C3180BA}" sibTransId="{8E1B54F0-AFFB-447A-A5A7-7DAC6EADC0BE}"/>
    <dgm:cxn modelId="{E63A80A0-51BE-40B8-9383-8758475C0A19}" srcId="{A96666CA-45D6-470B-A1C2-EEEE6EC3E75B}" destId="{5527FC91-865A-4BAF-9E30-D95C742E8AA3}" srcOrd="0" destOrd="0" parTransId="{C67F321D-2C63-468B-913E-40FEAB94F0E6}" sibTransId="{5B002F51-6266-4334-9DC7-7788F688374F}"/>
    <dgm:cxn modelId="{9F1853FD-1348-40A4-A0E1-128F95BA6182}" type="presOf" srcId="{A8EDE0DC-4604-4B43-A55D-46E99EA5B500}" destId="{24ED4844-B6D7-4953-91F3-F800C36D9209}" srcOrd="0" destOrd="4" presId="urn:microsoft.com/office/officeart/2005/8/layout/hList1"/>
    <dgm:cxn modelId="{7B11CBFB-83BA-4107-8E71-EA6A248B360D}" srcId="{5527FC91-865A-4BAF-9E30-D95C742E8AA3}" destId="{DA927EC1-0B5B-45DC-8496-AAF6113776E1}" srcOrd="1" destOrd="0" parTransId="{A39CE83E-BEB4-4973-8A9A-6083A4D080A3}" sibTransId="{73132F83-7D44-46DE-9DFF-BA309F6C5D33}"/>
    <dgm:cxn modelId="{EF0C404C-978E-4242-8525-B6894F0DEBA5}" srcId="{A96666CA-45D6-470B-A1C2-EEEE6EC3E75B}" destId="{F1EE7AAD-1832-4303-A331-CCD0EDAE0934}" srcOrd="1" destOrd="0" parTransId="{B163D995-D084-4224-B69E-2BFA9F2D2E1A}" sibTransId="{062311A1-9CD6-429A-8F41-609F892AC6D6}"/>
    <dgm:cxn modelId="{B861DA41-EB8A-4EDE-A756-814A01BD0D0C}" srcId="{5527FC91-865A-4BAF-9E30-D95C742E8AA3}" destId="{D301BBA6-E56D-4C90-B4AC-ECFE807D1277}" srcOrd="5" destOrd="0" parTransId="{C9A0494A-8001-447C-B7FD-5F871AABB1E4}" sibTransId="{D626D73A-F08A-4A74-8A87-31BD28450EB7}"/>
    <dgm:cxn modelId="{685A6FB3-C458-4C8A-B05C-C9641FF5A182}" type="presOf" srcId="{FBD19C2A-B6A1-4814-AE0F-7DA5C07AF3A4}" destId="{3B8831B3-33FA-49C8-BD67-1800B66347E7}" srcOrd="0" destOrd="3" presId="urn:microsoft.com/office/officeart/2005/8/layout/hList1"/>
    <dgm:cxn modelId="{7BEF2057-0AFD-43F7-9991-F46530E644E2}" type="presOf" srcId="{5527FC91-865A-4BAF-9E30-D95C742E8AA3}" destId="{BC6E89DE-3A3A-48E5-A1B7-1EDC3725011B}" srcOrd="0" destOrd="0" presId="urn:microsoft.com/office/officeart/2005/8/layout/hList1"/>
    <dgm:cxn modelId="{EB22D049-A06E-423C-90FC-B32B1CE2751C}" type="presOf" srcId="{F1EE7AAD-1832-4303-A331-CCD0EDAE0934}" destId="{3063465E-CC00-427B-9121-B8F102701F22}" srcOrd="0" destOrd="0" presId="urn:microsoft.com/office/officeart/2005/8/layout/hList1"/>
    <dgm:cxn modelId="{8C8628B0-FFF7-4CB5-81D2-278E645D3C8A}" srcId="{5527FC91-865A-4BAF-9E30-D95C742E8AA3}" destId="{A52B997E-C4FE-4DA8-83ED-B02EEEB03E91}" srcOrd="4" destOrd="0" parTransId="{DD688C43-7B4B-4554-AEAF-9D34A935B398}" sibTransId="{11A5EB95-5715-40EA-8440-433CDEDE4314}"/>
    <dgm:cxn modelId="{D6C3990A-AD02-44F4-AA22-FE1355B7F04F}" srcId="{F1EE7AAD-1832-4303-A331-CCD0EDAE0934}" destId="{7ED1693D-5212-4C12-97B7-5A0041ED4EF8}" srcOrd="0" destOrd="0" parTransId="{A34292D9-06EF-43CB-B498-4D18D49107CD}" sibTransId="{118A3F95-A5AF-47E6-94DE-C142855B351D}"/>
    <dgm:cxn modelId="{EF07591E-7ACC-4E25-B51A-CAA6E93FB487}" srcId="{F1EE7AAD-1832-4303-A331-CCD0EDAE0934}" destId="{2AC717F4-638E-4A8A-8A00-3DA9A03D3035}" srcOrd="2" destOrd="0" parTransId="{7ED65727-1D55-4F22-BD4B-A7635D0A6F54}" sibTransId="{5D947E0B-3072-4388-80EE-596FF930C01A}"/>
    <dgm:cxn modelId="{AF912E38-8418-40E1-97CF-AA241A3E6A38}" type="presOf" srcId="{A52B997E-C4FE-4DA8-83ED-B02EEEB03E91}" destId="{3B8831B3-33FA-49C8-BD67-1800B66347E7}" srcOrd="0" destOrd="4" presId="urn:microsoft.com/office/officeart/2005/8/layout/hList1"/>
    <dgm:cxn modelId="{92C1770E-3700-411F-9F83-66335BAD58D6}" type="presOf" srcId="{89FB4945-8079-415F-918C-6444B77826A6}" destId="{24ED4844-B6D7-4953-91F3-F800C36D9209}" srcOrd="0" destOrd="3" presId="urn:microsoft.com/office/officeart/2005/8/layout/hList1"/>
    <dgm:cxn modelId="{96B4A59F-F18F-4CFD-AA84-3CA47CE7BA39}" srcId="{5527FC91-865A-4BAF-9E30-D95C742E8AA3}" destId="{FF763B89-3B1B-4B54-A4AC-834BAFFE0790}" srcOrd="2" destOrd="0" parTransId="{543205AA-B78E-4E82-BFB0-648958725802}" sibTransId="{FA1B9555-266B-45AB-B5B4-E4101E023170}"/>
    <dgm:cxn modelId="{ECEA534E-DA01-4BA4-AC4E-79763F112B03}" type="presOf" srcId="{9AC817B7-1664-4574-9859-30685EE06329}" destId="{3B8831B3-33FA-49C8-BD67-1800B66347E7}" srcOrd="0" destOrd="6" presId="urn:microsoft.com/office/officeart/2005/8/layout/hList1"/>
    <dgm:cxn modelId="{139B0D88-99F3-488E-A167-D157B099C08F}" type="presOf" srcId="{A96666CA-45D6-470B-A1C2-EEEE6EC3E75B}" destId="{296E5F28-4C03-4AE5-AE8A-38652E008DE5}" srcOrd="0" destOrd="0" presId="urn:microsoft.com/office/officeart/2005/8/layout/hList1"/>
    <dgm:cxn modelId="{DD61BAD8-E4CA-4670-A651-7345DBC145A5}" type="presOf" srcId="{2AC717F4-638E-4A8A-8A00-3DA9A03D3035}" destId="{24ED4844-B6D7-4953-91F3-F800C36D9209}" srcOrd="0" destOrd="2" presId="urn:microsoft.com/office/officeart/2005/8/layout/hList1"/>
    <dgm:cxn modelId="{43FA8148-0CFF-4827-B2B0-74846377077F}" type="presOf" srcId="{DAB8C15A-DAF4-421F-A450-D74975CD009D}" destId="{3B8831B3-33FA-49C8-BD67-1800B66347E7}" srcOrd="0" destOrd="0" presId="urn:microsoft.com/office/officeart/2005/8/layout/hList1"/>
    <dgm:cxn modelId="{7CCA9115-C6F9-4228-91E3-7B5988541446}" type="presParOf" srcId="{296E5F28-4C03-4AE5-AE8A-38652E008DE5}" destId="{213B4672-4343-4648-B1B5-0FD17FFE4A8D}" srcOrd="0" destOrd="0" presId="urn:microsoft.com/office/officeart/2005/8/layout/hList1"/>
    <dgm:cxn modelId="{FF383E39-4CD5-4780-81D5-09F0B54DAB13}" type="presParOf" srcId="{213B4672-4343-4648-B1B5-0FD17FFE4A8D}" destId="{BC6E89DE-3A3A-48E5-A1B7-1EDC3725011B}" srcOrd="0" destOrd="0" presId="urn:microsoft.com/office/officeart/2005/8/layout/hList1"/>
    <dgm:cxn modelId="{F6B77E98-5436-4DF8-8641-24C9D295E7F1}" type="presParOf" srcId="{213B4672-4343-4648-B1B5-0FD17FFE4A8D}" destId="{3B8831B3-33FA-49C8-BD67-1800B66347E7}" srcOrd="1" destOrd="0" presId="urn:microsoft.com/office/officeart/2005/8/layout/hList1"/>
    <dgm:cxn modelId="{AE263234-01D0-4698-B1E7-0F609DE49118}" type="presParOf" srcId="{296E5F28-4C03-4AE5-AE8A-38652E008DE5}" destId="{95F4118A-1BFD-419C-BE61-C0E56492654F}" srcOrd="1" destOrd="0" presId="urn:microsoft.com/office/officeart/2005/8/layout/hList1"/>
    <dgm:cxn modelId="{515EADF3-B059-4F28-A01A-A9A098505D05}" type="presParOf" srcId="{296E5F28-4C03-4AE5-AE8A-38652E008DE5}" destId="{8C5821E8-4068-447D-95BF-32B49C24A2F4}" srcOrd="2" destOrd="0" presId="urn:microsoft.com/office/officeart/2005/8/layout/hList1"/>
    <dgm:cxn modelId="{9FDFADE4-540D-4C60-9997-F932B09CC1AA}" type="presParOf" srcId="{8C5821E8-4068-447D-95BF-32B49C24A2F4}" destId="{3063465E-CC00-427B-9121-B8F102701F22}" srcOrd="0" destOrd="0" presId="urn:microsoft.com/office/officeart/2005/8/layout/hList1"/>
    <dgm:cxn modelId="{13EC3D22-9919-4C3D-AF5B-8411D3F7B413}" type="presParOf" srcId="{8C5821E8-4068-447D-95BF-32B49C24A2F4}" destId="{24ED4844-B6D7-4953-91F3-F800C36D92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EBED02-6C69-473E-9BF8-0C8454EEECB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46199B-C1B9-424D-B6E9-F2397A9E418B}">
      <dgm:prSet phldrT="[Текст]"/>
      <dgm:spPr>
        <a:solidFill>
          <a:schemeClr val="accent6"/>
        </a:solidFill>
      </dgm:spPr>
      <dgm:t>
        <a:bodyPr/>
        <a:lstStyle/>
        <a:p>
          <a:r>
            <a:rPr lang="en-US" dirty="0"/>
            <a:t>Coping with democratic governance</a:t>
          </a:r>
          <a:endParaRPr lang="ru-RU" dirty="0"/>
        </a:p>
      </dgm:t>
    </dgm:pt>
    <dgm:pt modelId="{4F95A056-87F6-4B54-B85B-4DE8C3024E84}" type="parTrans" cxnId="{E55E2279-135D-46D3-AE85-CA86983207EB}">
      <dgm:prSet/>
      <dgm:spPr/>
      <dgm:t>
        <a:bodyPr/>
        <a:lstStyle/>
        <a:p>
          <a:endParaRPr lang="ru-RU"/>
        </a:p>
      </dgm:t>
    </dgm:pt>
    <dgm:pt modelId="{4CC2E723-4EA7-498F-AFE9-EF044E68371F}" type="sibTrans" cxnId="{E55E2279-135D-46D3-AE85-CA86983207EB}">
      <dgm:prSet/>
      <dgm:spPr/>
      <dgm:t>
        <a:bodyPr/>
        <a:lstStyle/>
        <a:p>
          <a:endParaRPr lang="ru-RU"/>
        </a:p>
      </dgm:t>
    </dgm:pt>
    <dgm:pt modelId="{CEE09BC7-6D74-4EFE-84F7-4913F4B11FED}">
      <dgm:prSet phldrT="[Текст]"/>
      <dgm:spPr>
        <a:solidFill>
          <a:schemeClr val="accent6"/>
        </a:solidFill>
      </dgm:spPr>
      <dgm:t>
        <a:bodyPr/>
        <a:lstStyle/>
        <a:p>
          <a:r>
            <a:rPr lang="en-US" dirty="0"/>
            <a:t>For grants or for farmers</a:t>
          </a:r>
          <a:r>
            <a:rPr lang="ru-RU" dirty="0"/>
            <a:t>?</a:t>
          </a:r>
        </a:p>
      </dgm:t>
    </dgm:pt>
    <dgm:pt modelId="{18F30226-A607-4712-8E01-050389434352}" type="parTrans" cxnId="{ABE34CC0-8A54-47D6-9FFA-F9D9D38C2060}">
      <dgm:prSet/>
      <dgm:spPr/>
      <dgm:t>
        <a:bodyPr/>
        <a:lstStyle/>
        <a:p>
          <a:endParaRPr lang="ru-RU"/>
        </a:p>
      </dgm:t>
    </dgm:pt>
    <dgm:pt modelId="{D12BF272-DD16-4E55-818F-8451D1DAB206}" type="sibTrans" cxnId="{ABE34CC0-8A54-47D6-9FFA-F9D9D38C2060}">
      <dgm:prSet/>
      <dgm:spPr/>
      <dgm:t>
        <a:bodyPr/>
        <a:lstStyle/>
        <a:p>
          <a:endParaRPr lang="ru-RU"/>
        </a:p>
      </dgm:t>
    </dgm:pt>
    <dgm:pt modelId="{3AEBC8F1-07ED-4434-8A60-DD27BF604EC2}">
      <dgm:prSet phldrT="[Текст]"/>
      <dgm:spPr>
        <a:solidFill>
          <a:schemeClr val="accent6"/>
        </a:solidFill>
      </dgm:spPr>
      <dgm:t>
        <a:bodyPr/>
        <a:lstStyle/>
        <a:p>
          <a:r>
            <a:rPr lang="en-US" dirty="0"/>
            <a:t>Advantages or tax and regulation burden</a:t>
          </a:r>
          <a:r>
            <a:rPr lang="ru-RU" dirty="0"/>
            <a:t>?</a:t>
          </a:r>
        </a:p>
      </dgm:t>
    </dgm:pt>
    <dgm:pt modelId="{003FD0E0-8DBA-41FF-B3AE-55D3754596D4}" type="parTrans" cxnId="{2DEBB459-78A3-4BF4-8765-390920552C97}">
      <dgm:prSet/>
      <dgm:spPr/>
      <dgm:t>
        <a:bodyPr/>
        <a:lstStyle/>
        <a:p>
          <a:endParaRPr lang="ru-RU"/>
        </a:p>
      </dgm:t>
    </dgm:pt>
    <dgm:pt modelId="{489E94CF-4BF4-4E21-BD03-F4777DBBE8C7}" type="sibTrans" cxnId="{2DEBB459-78A3-4BF4-8765-390920552C97}">
      <dgm:prSet/>
      <dgm:spPr/>
      <dgm:t>
        <a:bodyPr/>
        <a:lstStyle/>
        <a:p>
          <a:endParaRPr lang="ru-RU"/>
        </a:p>
      </dgm:t>
    </dgm:pt>
    <dgm:pt modelId="{DBC26076-22BD-42F5-B10A-1B401CAAE972}">
      <dgm:prSet phldrT="[Текст]"/>
      <dgm:spPr>
        <a:solidFill>
          <a:schemeClr val="accent6"/>
        </a:solidFill>
      </dgm:spPr>
      <dgm:t>
        <a:bodyPr/>
        <a:lstStyle/>
        <a:p>
          <a:r>
            <a:rPr lang="en-US" dirty="0"/>
            <a:t>Pro</a:t>
          </a:r>
          <a:r>
            <a:rPr lang="ru-RU" dirty="0"/>
            <a:t> </a:t>
          </a:r>
          <a:r>
            <a:rPr lang="en-US" dirty="0"/>
            <a:t>and contra</a:t>
          </a:r>
          <a:r>
            <a:rPr lang="ru-RU" dirty="0"/>
            <a:t> </a:t>
          </a:r>
          <a:r>
            <a:rPr lang="en-US" dirty="0"/>
            <a:t>of subsidies</a:t>
          </a:r>
          <a:endParaRPr lang="ru-RU" dirty="0"/>
        </a:p>
      </dgm:t>
    </dgm:pt>
    <dgm:pt modelId="{94E75169-B6A8-4902-953B-D352EBDCBC38}" type="parTrans" cxnId="{89F9BAEE-2D22-40C2-AD2F-709E5FC56E71}">
      <dgm:prSet/>
      <dgm:spPr/>
      <dgm:t>
        <a:bodyPr/>
        <a:lstStyle/>
        <a:p>
          <a:endParaRPr lang="ru-RU"/>
        </a:p>
      </dgm:t>
    </dgm:pt>
    <dgm:pt modelId="{94B8D48D-FBC2-48F9-9B53-DEA7792F31E0}" type="sibTrans" cxnId="{89F9BAEE-2D22-40C2-AD2F-709E5FC56E71}">
      <dgm:prSet/>
      <dgm:spPr/>
      <dgm:t>
        <a:bodyPr/>
        <a:lstStyle/>
        <a:p>
          <a:endParaRPr lang="ru-RU"/>
        </a:p>
      </dgm:t>
    </dgm:pt>
    <dgm:pt modelId="{08858F06-FBD0-4D01-B329-ADEA76921278}">
      <dgm:prSet phldrT="[Текст]"/>
      <dgm:spPr>
        <a:solidFill>
          <a:schemeClr val="accent6"/>
        </a:solidFill>
      </dgm:spPr>
      <dgm:t>
        <a:bodyPr/>
        <a:lstStyle/>
        <a:p>
          <a:r>
            <a:rPr lang="en-US" dirty="0"/>
            <a:t>Compliance with all cooperative procedures</a:t>
          </a:r>
          <a:endParaRPr lang="ru-RU" dirty="0"/>
        </a:p>
      </dgm:t>
    </dgm:pt>
    <dgm:pt modelId="{866D5422-738D-4583-957F-EDD691C2B3C0}" type="parTrans" cxnId="{23F9D55A-7202-4A87-A6EC-FC102E5EE740}">
      <dgm:prSet/>
      <dgm:spPr/>
      <dgm:t>
        <a:bodyPr/>
        <a:lstStyle/>
        <a:p>
          <a:endParaRPr lang="ru-RU"/>
        </a:p>
      </dgm:t>
    </dgm:pt>
    <dgm:pt modelId="{843E7B5C-9BB4-49E8-B6DD-1F8738E574E2}" type="sibTrans" cxnId="{23F9D55A-7202-4A87-A6EC-FC102E5EE740}">
      <dgm:prSet/>
      <dgm:spPr/>
      <dgm:t>
        <a:bodyPr/>
        <a:lstStyle/>
        <a:p>
          <a:endParaRPr lang="ru-RU"/>
        </a:p>
      </dgm:t>
    </dgm:pt>
    <dgm:pt modelId="{366F2B50-7B55-4815-BC69-E7546B4E9276}">
      <dgm:prSet phldrT="[Текст]"/>
      <dgm:spPr>
        <a:solidFill>
          <a:schemeClr val="accent6"/>
        </a:solidFill>
      </dgm:spPr>
      <dgm:t>
        <a:bodyPr/>
        <a:lstStyle/>
        <a:p>
          <a:r>
            <a:rPr lang="en-US" dirty="0"/>
            <a:t>Deficit of specialists and management models</a:t>
          </a:r>
          <a:endParaRPr lang="ru-RU" dirty="0"/>
        </a:p>
      </dgm:t>
    </dgm:pt>
    <dgm:pt modelId="{683E3E00-1BD2-4A25-BE95-4CAEC2759A5A}" type="parTrans" cxnId="{72B1D44C-7CCF-436B-8A45-EAB866F7C66A}">
      <dgm:prSet/>
      <dgm:spPr/>
      <dgm:t>
        <a:bodyPr/>
        <a:lstStyle/>
        <a:p>
          <a:endParaRPr lang="ru-RU"/>
        </a:p>
      </dgm:t>
    </dgm:pt>
    <dgm:pt modelId="{C0CF33F4-6200-45D5-854E-2768A9AC302E}" type="sibTrans" cxnId="{72B1D44C-7CCF-436B-8A45-EAB866F7C66A}">
      <dgm:prSet/>
      <dgm:spPr/>
      <dgm:t>
        <a:bodyPr/>
        <a:lstStyle/>
        <a:p>
          <a:endParaRPr lang="ru-RU"/>
        </a:p>
      </dgm:t>
    </dgm:pt>
    <dgm:pt modelId="{4953F035-9D44-46BF-8B04-2B16A2D6D3F6}" type="pres">
      <dgm:prSet presAssocID="{80EBED02-6C69-473E-9BF8-0C8454EEECB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E0D88E5-4E96-4C7C-A4E5-E768BB5CE6C8}" type="pres">
      <dgm:prSet presAssocID="{80EBED02-6C69-473E-9BF8-0C8454EEECB3}" presName="Name1" presStyleCnt="0"/>
      <dgm:spPr/>
    </dgm:pt>
    <dgm:pt modelId="{DECAFF70-65D2-4824-8AA8-38CCF2BB04DD}" type="pres">
      <dgm:prSet presAssocID="{80EBED02-6C69-473E-9BF8-0C8454EEECB3}" presName="cycle" presStyleCnt="0"/>
      <dgm:spPr/>
    </dgm:pt>
    <dgm:pt modelId="{3D9CA83A-7B31-4B71-AC49-3CF3A7BED293}" type="pres">
      <dgm:prSet presAssocID="{80EBED02-6C69-473E-9BF8-0C8454EEECB3}" presName="srcNode" presStyleLbl="node1" presStyleIdx="0" presStyleCnt="6"/>
      <dgm:spPr/>
    </dgm:pt>
    <dgm:pt modelId="{2D180215-E962-4BF7-B182-78FE99C6BE01}" type="pres">
      <dgm:prSet presAssocID="{80EBED02-6C69-473E-9BF8-0C8454EEECB3}" presName="conn" presStyleLbl="parChTrans1D2" presStyleIdx="0" presStyleCnt="1"/>
      <dgm:spPr/>
      <dgm:t>
        <a:bodyPr/>
        <a:lstStyle/>
        <a:p>
          <a:endParaRPr lang="ru-RU"/>
        </a:p>
      </dgm:t>
    </dgm:pt>
    <dgm:pt modelId="{D2A2F3B2-A6D3-40CB-86AB-46AADB7CD739}" type="pres">
      <dgm:prSet presAssocID="{80EBED02-6C69-473E-9BF8-0C8454EEECB3}" presName="extraNode" presStyleLbl="node1" presStyleIdx="0" presStyleCnt="6"/>
      <dgm:spPr/>
    </dgm:pt>
    <dgm:pt modelId="{B2416805-2CA5-4464-9204-4C2230A40672}" type="pres">
      <dgm:prSet presAssocID="{80EBED02-6C69-473E-9BF8-0C8454EEECB3}" presName="dstNode" presStyleLbl="node1" presStyleIdx="0" presStyleCnt="6"/>
      <dgm:spPr/>
    </dgm:pt>
    <dgm:pt modelId="{0C755FCC-28F6-4F2F-94D9-297FB21E1A88}" type="pres">
      <dgm:prSet presAssocID="{F346199B-C1B9-424D-B6E9-F2397A9E418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989C38-8427-46F8-94A5-A96C52A79879}" type="pres">
      <dgm:prSet presAssocID="{F346199B-C1B9-424D-B6E9-F2397A9E418B}" presName="accent_1" presStyleCnt="0"/>
      <dgm:spPr/>
    </dgm:pt>
    <dgm:pt modelId="{60578BE8-3D22-45D2-BC52-11C96C3EE680}" type="pres">
      <dgm:prSet presAssocID="{F346199B-C1B9-424D-B6E9-F2397A9E418B}" presName="accentRepeatNode" presStyleLbl="solidFgAcc1" presStyleIdx="0" presStyleCnt="6"/>
      <dgm:spPr/>
    </dgm:pt>
    <dgm:pt modelId="{808CE385-F5C1-47C8-8293-668AA832BAFC}" type="pres">
      <dgm:prSet presAssocID="{CEE09BC7-6D74-4EFE-84F7-4913F4B11FED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EB2436-BFA6-45A6-B46D-F6F899D0DE23}" type="pres">
      <dgm:prSet presAssocID="{CEE09BC7-6D74-4EFE-84F7-4913F4B11FED}" presName="accent_2" presStyleCnt="0"/>
      <dgm:spPr/>
    </dgm:pt>
    <dgm:pt modelId="{312DFBA5-5EE9-4C81-A73C-55BA7B50463E}" type="pres">
      <dgm:prSet presAssocID="{CEE09BC7-6D74-4EFE-84F7-4913F4B11FED}" presName="accentRepeatNode" presStyleLbl="solidFgAcc1" presStyleIdx="1" presStyleCnt="6"/>
      <dgm:spPr/>
    </dgm:pt>
    <dgm:pt modelId="{A31DA330-1017-4603-8624-B2CD3FAE60B3}" type="pres">
      <dgm:prSet presAssocID="{3AEBC8F1-07ED-4434-8A60-DD27BF604EC2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1BDB5B-3C1C-4E1C-A198-A793794B0B4A}" type="pres">
      <dgm:prSet presAssocID="{3AEBC8F1-07ED-4434-8A60-DD27BF604EC2}" presName="accent_3" presStyleCnt="0"/>
      <dgm:spPr/>
    </dgm:pt>
    <dgm:pt modelId="{6371CBE7-E1B7-4FE7-8342-59E39B15D914}" type="pres">
      <dgm:prSet presAssocID="{3AEBC8F1-07ED-4434-8A60-DD27BF604EC2}" presName="accentRepeatNode" presStyleLbl="solidFgAcc1" presStyleIdx="2" presStyleCnt="6"/>
      <dgm:spPr/>
    </dgm:pt>
    <dgm:pt modelId="{083AFD61-AC80-45FA-B164-622D452F7B19}" type="pres">
      <dgm:prSet presAssocID="{DBC26076-22BD-42F5-B10A-1B401CAAE972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618076-5E3F-40EB-BFAA-4A2834B2BA25}" type="pres">
      <dgm:prSet presAssocID="{DBC26076-22BD-42F5-B10A-1B401CAAE972}" presName="accent_4" presStyleCnt="0"/>
      <dgm:spPr/>
    </dgm:pt>
    <dgm:pt modelId="{4192954C-5E42-45A9-AF6F-1234FABB250A}" type="pres">
      <dgm:prSet presAssocID="{DBC26076-22BD-42F5-B10A-1B401CAAE972}" presName="accentRepeatNode" presStyleLbl="solidFgAcc1" presStyleIdx="3" presStyleCnt="6"/>
      <dgm:spPr/>
    </dgm:pt>
    <dgm:pt modelId="{2B2CE6C5-39DD-4CD6-A82E-285F81844B21}" type="pres">
      <dgm:prSet presAssocID="{08858F06-FBD0-4D01-B329-ADEA76921278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55B15E-CC61-4196-B9E0-0E6641507BE9}" type="pres">
      <dgm:prSet presAssocID="{08858F06-FBD0-4D01-B329-ADEA76921278}" presName="accent_5" presStyleCnt="0"/>
      <dgm:spPr/>
    </dgm:pt>
    <dgm:pt modelId="{94B0040C-868B-4439-8A31-C2C034FB8EF0}" type="pres">
      <dgm:prSet presAssocID="{08858F06-FBD0-4D01-B329-ADEA76921278}" presName="accentRepeatNode" presStyleLbl="solidFgAcc1" presStyleIdx="4" presStyleCnt="6"/>
      <dgm:spPr/>
    </dgm:pt>
    <dgm:pt modelId="{396C2D55-F399-4EE3-B50B-989120FBC0D1}" type="pres">
      <dgm:prSet presAssocID="{366F2B50-7B55-4815-BC69-E7546B4E9276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4CC017-2897-4BC3-BD65-F6023C737670}" type="pres">
      <dgm:prSet presAssocID="{366F2B50-7B55-4815-BC69-E7546B4E9276}" presName="accent_6" presStyleCnt="0"/>
      <dgm:spPr/>
    </dgm:pt>
    <dgm:pt modelId="{0D054BE6-DB27-4067-B817-23526AECED9C}" type="pres">
      <dgm:prSet presAssocID="{366F2B50-7B55-4815-BC69-E7546B4E9276}" presName="accentRepeatNode" presStyleLbl="solidFgAcc1" presStyleIdx="5" presStyleCnt="6"/>
      <dgm:spPr/>
    </dgm:pt>
  </dgm:ptLst>
  <dgm:cxnLst>
    <dgm:cxn modelId="{B20D46E2-E4C4-48AA-8963-F55B664A9DC3}" type="presOf" srcId="{4CC2E723-4EA7-498F-AFE9-EF044E68371F}" destId="{2D180215-E962-4BF7-B182-78FE99C6BE01}" srcOrd="0" destOrd="0" presId="urn:microsoft.com/office/officeart/2008/layout/VerticalCurvedList"/>
    <dgm:cxn modelId="{72B1D44C-7CCF-436B-8A45-EAB866F7C66A}" srcId="{80EBED02-6C69-473E-9BF8-0C8454EEECB3}" destId="{366F2B50-7B55-4815-BC69-E7546B4E9276}" srcOrd="5" destOrd="0" parTransId="{683E3E00-1BD2-4A25-BE95-4CAEC2759A5A}" sibTransId="{C0CF33F4-6200-45D5-854E-2768A9AC302E}"/>
    <dgm:cxn modelId="{2DEBB459-78A3-4BF4-8765-390920552C97}" srcId="{80EBED02-6C69-473E-9BF8-0C8454EEECB3}" destId="{3AEBC8F1-07ED-4434-8A60-DD27BF604EC2}" srcOrd="2" destOrd="0" parTransId="{003FD0E0-8DBA-41FF-B3AE-55D3754596D4}" sibTransId="{489E94CF-4BF4-4E21-BD03-F4777DBBE8C7}"/>
    <dgm:cxn modelId="{ABE34CC0-8A54-47D6-9FFA-F9D9D38C2060}" srcId="{80EBED02-6C69-473E-9BF8-0C8454EEECB3}" destId="{CEE09BC7-6D74-4EFE-84F7-4913F4B11FED}" srcOrd="1" destOrd="0" parTransId="{18F30226-A607-4712-8E01-050389434352}" sibTransId="{D12BF272-DD16-4E55-818F-8451D1DAB206}"/>
    <dgm:cxn modelId="{E55E2279-135D-46D3-AE85-CA86983207EB}" srcId="{80EBED02-6C69-473E-9BF8-0C8454EEECB3}" destId="{F346199B-C1B9-424D-B6E9-F2397A9E418B}" srcOrd="0" destOrd="0" parTransId="{4F95A056-87F6-4B54-B85B-4DE8C3024E84}" sibTransId="{4CC2E723-4EA7-498F-AFE9-EF044E68371F}"/>
    <dgm:cxn modelId="{C33AEBB8-17A0-4748-BC5A-295DD34961A2}" type="presOf" srcId="{3AEBC8F1-07ED-4434-8A60-DD27BF604EC2}" destId="{A31DA330-1017-4603-8624-B2CD3FAE60B3}" srcOrd="0" destOrd="0" presId="urn:microsoft.com/office/officeart/2008/layout/VerticalCurvedList"/>
    <dgm:cxn modelId="{6AD82D5F-E146-4ABD-A33E-7E71AB3A0459}" type="presOf" srcId="{DBC26076-22BD-42F5-B10A-1B401CAAE972}" destId="{083AFD61-AC80-45FA-B164-622D452F7B19}" srcOrd="0" destOrd="0" presId="urn:microsoft.com/office/officeart/2008/layout/VerticalCurvedList"/>
    <dgm:cxn modelId="{89F9BAEE-2D22-40C2-AD2F-709E5FC56E71}" srcId="{80EBED02-6C69-473E-9BF8-0C8454EEECB3}" destId="{DBC26076-22BD-42F5-B10A-1B401CAAE972}" srcOrd="3" destOrd="0" parTransId="{94E75169-B6A8-4902-953B-D352EBDCBC38}" sibTransId="{94B8D48D-FBC2-48F9-9B53-DEA7792F31E0}"/>
    <dgm:cxn modelId="{0817AA00-EB9F-4EB4-A576-DE357DC47822}" type="presOf" srcId="{80EBED02-6C69-473E-9BF8-0C8454EEECB3}" destId="{4953F035-9D44-46BF-8B04-2B16A2D6D3F6}" srcOrd="0" destOrd="0" presId="urn:microsoft.com/office/officeart/2008/layout/VerticalCurvedList"/>
    <dgm:cxn modelId="{DFFE72AB-043A-4F0E-AD61-C3DF7ED80CD7}" type="presOf" srcId="{366F2B50-7B55-4815-BC69-E7546B4E9276}" destId="{396C2D55-F399-4EE3-B50B-989120FBC0D1}" srcOrd="0" destOrd="0" presId="urn:microsoft.com/office/officeart/2008/layout/VerticalCurvedList"/>
    <dgm:cxn modelId="{849B890E-172E-4488-8BBA-5BC200CB27B4}" type="presOf" srcId="{08858F06-FBD0-4D01-B329-ADEA76921278}" destId="{2B2CE6C5-39DD-4CD6-A82E-285F81844B21}" srcOrd="0" destOrd="0" presId="urn:microsoft.com/office/officeart/2008/layout/VerticalCurvedList"/>
    <dgm:cxn modelId="{23F9D55A-7202-4A87-A6EC-FC102E5EE740}" srcId="{80EBED02-6C69-473E-9BF8-0C8454EEECB3}" destId="{08858F06-FBD0-4D01-B329-ADEA76921278}" srcOrd="4" destOrd="0" parTransId="{866D5422-738D-4583-957F-EDD691C2B3C0}" sibTransId="{843E7B5C-9BB4-49E8-B6DD-1F8738E574E2}"/>
    <dgm:cxn modelId="{E616D1BC-322C-4031-920D-B79E0A33443E}" type="presOf" srcId="{CEE09BC7-6D74-4EFE-84F7-4913F4B11FED}" destId="{808CE385-F5C1-47C8-8293-668AA832BAFC}" srcOrd="0" destOrd="0" presId="urn:microsoft.com/office/officeart/2008/layout/VerticalCurvedList"/>
    <dgm:cxn modelId="{4B772ED4-D725-4AE8-B738-12383F15A022}" type="presOf" srcId="{F346199B-C1B9-424D-B6E9-F2397A9E418B}" destId="{0C755FCC-28F6-4F2F-94D9-297FB21E1A88}" srcOrd="0" destOrd="0" presId="urn:microsoft.com/office/officeart/2008/layout/VerticalCurvedList"/>
    <dgm:cxn modelId="{2EAB8758-F05E-4A0B-A937-E316EB9F0F5C}" type="presParOf" srcId="{4953F035-9D44-46BF-8B04-2B16A2D6D3F6}" destId="{3E0D88E5-4E96-4C7C-A4E5-E768BB5CE6C8}" srcOrd="0" destOrd="0" presId="urn:microsoft.com/office/officeart/2008/layout/VerticalCurvedList"/>
    <dgm:cxn modelId="{089C2205-D578-4F61-8E70-5AFA42967E74}" type="presParOf" srcId="{3E0D88E5-4E96-4C7C-A4E5-E768BB5CE6C8}" destId="{DECAFF70-65D2-4824-8AA8-38CCF2BB04DD}" srcOrd="0" destOrd="0" presId="urn:microsoft.com/office/officeart/2008/layout/VerticalCurvedList"/>
    <dgm:cxn modelId="{19D126A0-4D0F-4D20-AA75-E038628F61A7}" type="presParOf" srcId="{DECAFF70-65D2-4824-8AA8-38CCF2BB04DD}" destId="{3D9CA83A-7B31-4B71-AC49-3CF3A7BED293}" srcOrd="0" destOrd="0" presId="urn:microsoft.com/office/officeart/2008/layout/VerticalCurvedList"/>
    <dgm:cxn modelId="{1163EA6E-0641-4F09-B295-0CFBD06CF51F}" type="presParOf" srcId="{DECAFF70-65D2-4824-8AA8-38CCF2BB04DD}" destId="{2D180215-E962-4BF7-B182-78FE99C6BE01}" srcOrd="1" destOrd="0" presId="urn:microsoft.com/office/officeart/2008/layout/VerticalCurvedList"/>
    <dgm:cxn modelId="{F7E59691-622C-44AD-84EB-67D671958129}" type="presParOf" srcId="{DECAFF70-65D2-4824-8AA8-38CCF2BB04DD}" destId="{D2A2F3B2-A6D3-40CB-86AB-46AADB7CD739}" srcOrd="2" destOrd="0" presId="urn:microsoft.com/office/officeart/2008/layout/VerticalCurvedList"/>
    <dgm:cxn modelId="{62F4E7AE-B5BA-4052-8AEE-68C80F4C9F9D}" type="presParOf" srcId="{DECAFF70-65D2-4824-8AA8-38CCF2BB04DD}" destId="{B2416805-2CA5-4464-9204-4C2230A40672}" srcOrd="3" destOrd="0" presId="urn:microsoft.com/office/officeart/2008/layout/VerticalCurvedList"/>
    <dgm:cxn modelId="{39235580-D395-49A2-BF35-C100F1E4339D}" type="presParOf" srcId="{3E0D88E5-4E96-4C7C-A4E5-E768BB5CE6C8}" destId="{0C755FCC-28F6-4F2F-94D9-297FB21E1A88}" srcOrd="1" destOrd="0" presId="urn:microsoft.com/office/officeart/2008/layout/VerticalCurvedList"/>
    <dgm:cxn modelId="{745139D0-03FF-4DA6-97AD-8BD899225094}" type="presParOf" srcId="{3E0D88E5-4E96-4C7C-A4E5-E768BB5CE6C8}" destId="{1E989C38-8427-46F8-94A5-A96C52A79879}" srcOrd="2" destOrd="0" presId="urn:microsoft.com/office/officeart/2008/layout/VerticalCurvedList"/>
    <dgm:cxn modelId="{0085A91E-10C3-4F04-AF59-AA3E55420E7C}" type="presParOf" srcId="{1E989C38-8427-46F8-94A5-A96C52A79879}" destId="{60578BE8-3D22-45D2-BC52-11C96C3EE680}" srcOrd="0" destOrd="0" presId="urn:microsoft.com/office/officeart/2008/layout/VerticalCurvedList"/>
    <dgm:cxn modelId="{E1F8A213-62FE-4CD9-A89E-0EF4DA8BEDE4}" type="presParOf" srcId="{3E0D88E5-4E96-4C7C-A4E5-E768BB5CE6C8}" destId="{808CE385-F5C1-47C8-8293-668AA832BAFC}" srcOrd="3" destOrd="0" presId="urn:microsoft.com/office/officeart/2008/layout/VerticalCurvedList"/>
    <dgm:cxn modelId="{97B73C8F-7D9C-415E-82EB-EEED536BD473}" type="presParOf" srcId="{3E0D88E5-4E96-4C7C-A4E5-E768BB5CE6C8}" destId="{BEEB2436-BFA6-45A6-B46D-F6F899D0DE23}" srcOrd="4" destOrd="0" presId="urn:microsoft.com/office/officeart/2008/layout/VerticalCurvedList"/>
    <dgm:cxn modelId="{F48E6609-E86B-4E8C-AB2A-B8645A4A7E99}" type="presParOf" srcId="{BEEB2436-BFA6-45A6-B46D-F6F899D0DE23}" destId="{312DFBA5-5EE9-4C81-A73C-55BA7B50463E}" srcOrd="0" destOrd="0" presId="urn:microsoft.com/office/officeart/2008/layout/VerticalCurvedList"/>
    <dgm:cxn modelId="{BE9A195D-E562-475B-BCC6-829799808DE5}" type="presParOf" srcId="{3E0D88E5-4E96-4C7C-A4E5-E768BB5CE6C8}" destId="{A31DA330-1017-4603-8624-B2CD3FAE60B3}" srcOrd="5" destOrd="0" presId="urn:microsoft.com/office/officeart/2008/layout/VerticalCurvedList"/>
    <dgm:cxn modelId="{7AF075F3-BE53-4842-AAAB-EC47283AF282}" type="presParOf" srcId="{3E0D88E5-4E96-4C7C-A4E5-E768BB5CE6C8}" destId="{1A1BDB5B-3C1C-4E1C-A198-A793794B0B4A}" srcOrd="6" destOrd="0" presId="urn:microsoft.com/office/officeart/2008/layout/VerticalCurvedList"/>
    <dgm:cxn modelId="{CBCDF3FC-9718-4098-ABC0-65274172810C}" type="presParOf" srcId="{1A1BDB5B-3C1C-4E1C-A198-A793794B0B4A}" destId="{6371CBE7-E1B7-4FE7-8342-59E39B15D914}" srcOrd="0" destOrd="0" presId="urn:microsoft.com/office/officeart/2008/layout/VerticalCurvedList"/>
    <dgm:cxn modelId="{4A62D786-A804-4EE9-A118-DE506143080B}" type="presParOf" srcId="{3E0D88E5-4E96-4C7C-A4E5-E768BB5CE6C8}" destId="{083AFD61-AC80-45FA-B164-622D452F7B19}" srcOrd="7" destOrd="0" presId="urn:microsoft.com/office/officeart/2008/layout/VerticalCurvedList"/>
    <dgm:cxn modelId="{7E97CF4D-B294-49D8-B53B-7CF7833059B4}" type="presParOf" srcId="{3E0D88E5-4E96-4C7C-A4E5-E768BB5CE6C8}" destId="{48618076-5E3F-40EB-BFAA-4A2834B2BA25}" srcOrd="8" destOrd="0" presId="urn:microsoft.com/office/officeart/2008/layout/VerticalCurvedList"/>
    <dgm:cxn modelId="{94FC2FB7-F03C-4B9D-94A3-F2DC1E2664C4}" type="presParOf" srcId="{48618076-5E3F-40EB-BFAA-4A2834B2BA25}" destId="{4192954C-5E42-45A9-AF6F-1234FABB250A}" srcOrd="0" destOrd="0" presId="urn:microsoft.com/office/officeart/2008/layout/VerticalCurvedList"/>
    <dgm:cxn modelId="{3307BFEF-28CA-4BD2-B3FF-5E00BD613216}" type="presParOf" srcId="{3E0D88E5-4E96-4C7C-A4E5-E768BB5CE6C8}" destId="{2B2CE6C5-39DD-4CD6-A82E-285F81844B21}" srcOrd="9" destOrd="0" presId="urn:microsoft.com/office/officeart/2008/layout/VerticalCurvedList"/>
    <dgm:cxn modelId="{1BDA3738-1B4B-49CF-9227-0B78032DA9F7}" type="presParOf" srcId="{3E0D88E5-4E96-4C7C-A4E5-E768BB5CE6C8}" destId="{2455B15E-CC61-4196-B9E0-0E6641507BE9}" srcOrd="10" destOrd="0" presId="urn:microsoft.com/office/officeart/2008/layout/VerticalCurvedList"/>
    <dgm:cxn modelId="{7B5199B8-895B-4232-BF46-2423082B9BC0}" type="presParOf" srcId="{2455B15E-CC61-4196-B9E0-0E6641507BE9}" destId="{94B0040C-868B-4439-8A31-C2C034FB8EF0}" srcOrd="0" destOrd="0" presId="urn:microsoft.com/office/officeart/2008/layout/VerticalCurvedList"/>
    <dgm:cxn modelId="{161F400D-E19D-4BC4-99B5-9D135035D4F7}" type="presParOf" srcId="{3E0D88E5-4E96-4C7C-A4E5-E768BB5CE6C8}" destId="{396C2D55-F399-4EE3-B50B-989120FBC0D1}" srcOrd="11" destOrd="0" presId="urn:microsoft.com/office/officeart/2008/layout/VerticalCurvedList"/>
    <dgm:cxn modelId="{33B47273-3D65-4FD6-8EBD-00B48104834D}" type="presParOf" srcId="{3E0D88E5-4E96-4C7C-A4E5-E768BB5CE6C8}" destId="{B04CC017-2897-4BC3-BD65-F6023C737670}" srcOrd="12" destOrd="0" presId="urn:microsoft.com/office/officeart/2008/layout/VerticalCurvedList"/>
    <dgm:cxn modelId="{401D3B88-D889-44A1-8470-694E5DB5FA5F}" type="presParOf" srcId="{B04CC017-2897-4BC3-BD65-F6023C737670}" destId="{0D054BE6-DB27-4067-B817-23526AECED9C}" srcOrd="0" destOrd="0" presId="urn:microsoft.com/office/officeart/2008/layout/VerticalCurvedList"/>
  </dgm:cxnLst>
  <dgm:bg>
    <a:solidFill>
      <a:schemeClr val="accent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51C43A-A17D-4261-9E20-80A1D2DFB82E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22EE8DB2-A854-4B8D-A862-6300EED217E2}">
      <dgm:prSet phldrT="[Текст]"/>
      <dgm:spPr/>
      <dgm:t>
        <a:bodyPr/>
        <a:lstStyle/>
        <a:p>
          <a:r>
            <a:rPr lang="en-US" b="1" dirty="0"/>
            <a:t>Firm level</a:t>
          </a:r>
          <a:r>
            <a:rPr lang="ru-RU" b="1" dirty="0"/>
            <a:t>: </a:t>
          </a:r>
          <a:r>
            <a:rPr lang="en-US" b="1" dirty="0"/>
            <a:t>marketing cooperative</a:t>
          </a:r>
          <a:endParaRPr lang="ru-RU" b="1" dirty="0"/>
        </a:p>
      </dgm:t>
    </dgm:pt>
    <dgm:pt modelId="{2684A122-E666-4D4B-A0BB-A9A0961B90EA}" type="parTrans" cxnId="{E4B19F49-E676-4176-A20A-8CE845F89FED}">
      <dgm:prSet/>
      <dgm:spPr/>
      <dgm:t>
        <a:bodyPr/>
        <a:lstStyle/>
        <a:p>
          <a:endParaRPr lang="ru-RU"/>
        </a:p>
      </dgm:t>
    </dgm:pt>
    <dgm:pt modelId="{2BF37A2E-4308-4259-A15F-2BFBD7CB1853}" type="sibTrans" cxnId="{E4B19F49-E676-4176-A20A-8CE845F89FED}">
      <dgm:prSet/>
      <dgm:spPr/>
      <dgm:t>
        <a:bodyPr/>
        <a:lstStyle/>
        <a:p>
          <a:endParaRPr lang="ru-RU"/>
        </a:p>
      </dgm:t>
    </dgm:pt>
    <dgm:pt modelId="{20B65C0C-360C-4121-808B-9C7CA3ABB354}">
      <dgm:prSet phldrT="[Текст]"/>
      <dgm:spPr/>
      <dgm:t>
        <a:bodyPr/>
        <a:lstStyle/>
        <a:p>
          <a:r>
            <a:rPr lang="en-US" dirty="0"/>
            <a:t>Industry level</a:t>
          </a:r>
          <a:r>
            <a:rPr lang="ru-RU" dirty="0"/>
            <a:t>: </a:t>
          </a:r>
          <a:r>
            <a:rPr lang="en-US" dirty="0"/>
            <a:t>other Russian and foreign cases</a:t>
          </a:r>
          <a:endParaRPr lang="ru-RU" dirty="0"/>
        </a:p>
      </dgm:t>
    </dgm:pt>
    <dgm:pt modelId="{B50E81D4-22B8-4084-935B-42AC8A19C0D6}" type="parTrans" cxnId="{EAC281F6-A059-4131-845A-69F06C664D63}">
      <dgm:prSet/>
      <dgm:spPr/>
      <dgm:t>
        <a:bodyPr/>
        <a:lstStyle/>
        <a:p>
          <a:endParaRPr lang="ru-RU"/>
        </a:p>
      </dgm:t>
    </dgm:pt>
    <dgm:pt modelId="{D695431F-72E3-4890-A607-374CD342365F}" type="sibTrans" cxnId="{EAC281F6-A059-4131-845A-69F06C664D63}">
      <dgm:prSet/>
      <dgm:spPr/>
      <dgm:t>
        <a:bodyPr/>
        <a:lstStyle/>
        <a:p>
          <a:endParaRPr lang="ru-RU"/>
        </a:p>
      </dgm:t>
    </dgm:pt>
    <dgm:pt modelId="{4530E0C0-A909-4DF0-9DA8-B2CF79672C40}">
      <dgm:prSet phldrT="[Текст]"/>
      <dgm:spPr/>
      <dgm:t>
        <a:bodyPr/>
        <a:lstStyle/>
        <a:p>
          <a:r>
            <a:rPr lang="en-US" dirty="0"/>
            <a:t>Country level</a:t>
          </a:r>
          <a:r>
            <a:rPr lang="ru-RU" dirty="0"/>
            <a:t>: </a:t>
          </a:r>
          <a:r>
            <a:rPr lang="en-US" dirty="0"/>
            <a:t>policy recommendations</a:t>
          </a:r>
          <a:endParaRPr lang="ru-RU" dirty="0"/>
        </a:p>
      </dgm:t>
    </dgm:pt>
    <dgm:pt modelId="{AD4C62E4-731E-4E74-A38E-08BE31576F74}" type="parTrans" cxnId="{CBDB9F9D-F951-4E82-8CD5-F258C14CAB85}">
      <dgm:prSet/>
      <dgm:spPr/>
      <dgm:t>
        <a:bodyPr/>
        <a:lstStyle/>
        <a:p>
          <a:endParaRPr lang="ru-RU"/>
        </a:p>
      </dgm:t>
    </dgm:pt>
    <dgm:pt modelId="{D70A17B8-D297-45A7-ABDC-62FDC00CECD8}" type="sibTrans" cxnId="{CBDB9F9D-F951-4E82-8CD5-F258C14CAB85}">
      <dgm:prSet/>
      <dgm:spPr/>
      <dgm:t>
        <a:bodyPr/>
        <a:lstStyle/>
        <a:p>
          <a:endParaRPr lang="ru-RU"/>
        </a:p>
      </dgm:t>
    </dgm:pt>
    <dgm:pt modelId="{D49114DA-5496-4AA0-95F2-43378B7CC156}">
      <dgm:prSet phldrT="[Текст]"/>
      <dgm:spPr/>
      <dgm:t>
        <a:bodyPr/>
        <a:lstStyle/>
        <a:p>
          <a:r>
            <a:rPr lang="en-US" dirty="0"/>
            <a:t>Eurasia level</a:t>
          </a:r>
          <a:r>
            <a:rPr lang="ru-RU" dirty="0"/>
            <a:t>: </a:t>
          </a:r>
          <a:r>
            <a:rPr lang="en-US" dirty="0"/>
            <a:t>Armenia and other countries</a:t>
          </a:r>
          <a:endParaRPr lang="ru-RU" dirty="0"/>
        </a:p>
      </dgm:t>
    </dgm:pt>
    <dgm:pt modelId="{275CFC85-C32B-4E03-BC7E-14399BD9ED53}" type="parTrans" cxnId="{BE32AEF9-EF13-48A8-A190-8F53ED6AF6F6}">
      <dgm:prSet/>
      <dgm:spPr/>
      <dgm:t>
        <a:bodyPr/>
        <a:lstStyle/>
        <a:p>
          <a:endParaRPr lang="ru-RU"/>
        </a:p>
      </dgm:t>
    </dgm:pt>
    <dgm:pt modelId="{77C5411F-4223-46FC-B41A-A44117FD2893}" type="sibTrans" cxnId="{BE32AEF9-EF13-48A8-A190-8F53ED6AF6F6}">
      <dgm:prSet/>
      <dgm:spPr/>
      <dgm:t>
        <a:bodyPr/>
        <a:lstStyle/>
        <a:p>
          <a:endParaRPr lang="ru-RU"/>
        </a:p>
      </dgm:t>
    </dgm:pt>
    <dgm:pt modelId="{DDBE8CCA-16CF-4756-9789-7D58D4D29B31}" type="pres">
      <dgm:prSet presAssocID="{EC51C43A-A17D-4261-9E20-80A1D2DFB82E}" presName="Name0" presStyleCnt="0">
        <dgm:presLayoutVars>
          <dgm:dir/>
          <dgm:animLvl val="lvl"/>
          <dgm:resizeHandles val="exact"/>
        </dgm:presLayoutVars>
      </dgm:prSet>
      <dgm:spPr/>
    </dgm:pt>
    <dgm:pt modelId="{8E1A84B0-8379-4622-96E8-09032EADE499}" type="pres">
      <dgm:prSet presAssocID="{22EE8DB2-A854-4B8D-A862-6300EED217E2}" presName="Name8" presStyleCnt="0"/>
      <dgm:spPr/>
    </dgm:pt>
    <dgm:pt modelId="{844ABEA5-ACCF-4F3B-93C2-1D3F9B8216F0}" type="pres">
      <dgm:prSet presAssocID="{22EE8DB2-A854-4B8D-A862-6300EED217E2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CAF0E3-910A-480B-A0BF-F68A50CBE2C8}" type="pres">
      <dgm:prSet presAssocID="{22EE8DB2-A854-4B8D-A862-6300EED217E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B34E6-565E-4FD3-8B9A-53C785AC9552}" type="pres">
      <dgm:prSet presAssocID="{20B65C0C-360C-4121-808B-9C7CA3ABB354}" presName="Name8" presStyleCnt="0"/>
      <dgm:spPr/>
    </dgm:pt>
    <dgm:pt modelId="{645147DB-B530-483F-A867-CEF8E8F19EE6}" type="pres">
      <dgm:prSet presAssocID="{20B65C0C-360C-4121-808B-9C7CA3ABB354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B7612-5D05-45A9-AA93-838EBD4F53CF}" type="pres">
      <dgm:prSet presAssocID="{20B65C0C-360C-4121-808B-9C7CA3ABB35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AAEA70-F389-4190-A8E4-25C25D017D5E}" type="pres">
      <dgm:prSet presAssocID="{4530E0C0-A909-4DF0-9DA8-B2CF79672C40}" presName="Name8" presStyleCnt="0"/>
      <dgm:spPr/>
    </dgm:pt>
    <dgm:pt modelId="{B788D336-7833-4BAB-BF8E-E75ACD9CFE03}" type="pres">
      <dgm:prSet presAssocID="{4530E0C0-A909-4DF0-9DA8-B2CF79672C40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0EA22B-365A-4B8C-9120-F219EB27F839}" type="pres">
      <dgm:prSet presAssocID="{4530E0C0-A909-4DF0-9DA8-B2CF79672C4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BF7F99-C80E-480B-AD2C-D9BF6E905D01}" type="pres">
      <dgm:prSet presAssocID="{D49114DA-5496-4AA0-95F2-43378B7CC156}" presName="Name8" presStyleCnt="0"/>
      <dgm:spPr/>
    </dgm:pt>
    <dgm:pt modelId="{B8D667DF-61B5-4FF2-9E5A-5A2FEA4479AD}" type="pres">
      <dgm:prSet presAssocID="{D49114DA-5496-4AA0-95F2-43378B7CC156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AC133-F0F4-4E08-B096-FC4B5994E9A3}" type="pres">
      <dgm:prSet presAssocID="{D49114DA-5496-4AA0-95F2-43378B7CC15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32AEF9-EF13-48A8-A190-8F53ED6AF6F6}" srcId="{EC51C43A-A17D-4261-9E20-80A1D2DFB82E}" destId="{D49114DA-5496-4AA0-95F2-43378B7CC156}" srcOrd="3" destOrd="0" parTransId="{275CFC85-C32B-4E03-BC7E-14399BD9ED53}" sibTransId="{77C5411F-4223-46FC-B41A-A44117FD2893}"/>
    <dgm:cxn modelId="{4B134BF5-4735-4113-805B-AB23BB1B69D4}" type="presOf" srcId="{D49114DA-5496-4AA0-95F2-43378B7CC156}" destId="{EF2AC133-F0F4-4E08-B096-FC4B5994E9A3}" srcOrd="1" destOrd="0" presId="urn:microsoft.com/office/officeart/2005/8/layout/pyramid1"/>
    <dgm:cxn modelId="{87A95FA9-FA71-4CF9-A6DB-BCA79E79B968}" type="presOf" srcId="{4530E0C0-A909-4DF0-9DA8-B2CF79672C40}" destId="{B788D336-7833-4BAB-BF8E-E75ACD9CFE03}" srcOrd="0" destOrd="0" presId="urn:microsoft.com/office/officeart/2005/8/layout/pyramid1"/>
    <dgm:cxn modelId="{069C2FD3-3B89-45FA-B796-FCD05EAAC145}" type="presOf" srcId="{22EE8DB2-A854-4B8D-A862-6300EED217E2}" destId="{844ABEA5-ACCF-4F3B-93C2-1D3F9B8216F0}" srcOrd="0" destOrd="0" presId="urn:microsoft.com/office/officeart/2005/8/layout/pyramid1"/>
    <dgm:cxn modelId="{6ABD9A42-0914-436C-B482-C8ABF295B92D}" type="presOf" srcId="{EC51C43A-A17D-4261-9E20-80A1D2DFB82E}" destId="{DDBE8CCA-16CF-4756-9789-7D58D4D29B31}" srcOrd="0" destOrd="0" presId="urn:microsoft.com/office/officeart/2005/8/layout/pyramid1"/>
    <dgm:cxn modelId="{EAC281F6-A059-4131-845A-69F06C664D63}" srcId="{EC51C43A-A17D-4261-9E20-80A1D2DFB82E}" destId="{20B65C0C-360C-4121-808B-9C7CA3ABB354}" srcOrd="1" destOrd="0" parTransId="{B50E81D4-22B8-4084-935B-42AC8A19C0D6}" sibTransId="{D695431F-72E3-4890-A607-374CD342365F}"/>
    <dgm:cxn modelId="{E4B19F49-E676-4176-A20A-8CE845F89FED}" srcId="{EC51C43A-A17D-4261-9E20-80A1D2DFB82E}" destId="{22EE8DB2-A854-4B8D-A862-6300EED217E2}" srcOrd="0" destOrd="0" parTransId="{2684A122-E666-4D4B-A0BB-A9A0961B90EA}" sibTransId="{2BF37A2E-4308-4259-A15F-2BFBD7CB1853}"/>
    <dgm:cxn modelId="{1D014C61-64B2-4066-A2E7-7F09427428B8}" type="presOf" srcId="{D49114DA-5496-4AA0-95F2-43378B7CC156}" destId="{B8D667DF-61B5-4FF2-9E5A-5A2FEA4479AD}" srcOrd="0" destOrd="0" presId="urn:microsoft.com/office/officeart/2005/8/layout/pyramid1"/>
    <dgm:cxn modelId="{60B4E611-2E19-4918-A084-BE380FDF26FA}" type="presOf" srcId="{22EE8DB2-A854-4B8D-A862-6300EED217E2}" destId="{13CAF0E3-910A-480B-A0BF-F68A50CBE2C8}" srcOrd="1" destOrd="0" presId="urn:microsoft.com/office/officeart/2005/8/layout/pyramid1"/>
    <dgm:cxn modelId="{8728D01C-FFB4-4EED-8871-6DBE532C0A72}" type="presOf" srcId="{4530E0C0-A909-4DF0-9DA8-B2CF79672C40}" destId="{1D0EA22B-365A-4B8C-9120-F219EB27F839}" srcOrd="1" destOrd="0" presId="urn:microsoft.com/office/officeart/2005/8/layout/pyramid1"/>
    <dgm:cxn modelId="{D927140D-5C43-4446-AA8E-D7AA03A31DDD}" type="presOf" srcId="{20B65C0C-360C-4121-808B-9C7CA3ABB354}" destId="{645147DB-B530-483F-A867-CEF8E8F19EE6}" srcOrd="0" destOrd="0" presId="urn:microsoft.com/office/officeart/2005/8/layout/pyramid1"/>
    <dgm:cxn modelId="{04709E96-C75F-409B-803E-C8A5D128C026}" type="presOf" srcId="{20B65C0C-360C-4121-808B-9C7CA3ABB354}" destId="{7B5B7612-5D05-45A9-AA93-838EBD4F53CF}" srcOrd="1" destOrd="0" presId="urn:microsoft.com/office/officeart/2005/8/layout/pyramid1"/>
    <dgm:cxn modelId="{CBDB9F9D-F951-4E82-8CD5-F258C14CAB85}" srcId="{EC51C43A-A17D-4261-9E20-80A1D2DFB82E}" destId="{4530E0C0-A909-4DF0-9DA8-B2CF79672C40}" srcOrd="2" destOrd="0" parTransId="{AD4C62E4-731E-4E74-A38E-08BE31576F74}" sibTransId="{D70A17B8-D297-45A7-ABDC-62FDC00CECD8}"/>
    <dgm:cxn modelId="{9082421D-C02C-40E0-BC28-2271A3EEB2FA}" type="presParOf" srcId="{DDBE8CCA-16CF-4756-9789-7D58D4D29B31}" destId="{8E1A84B0-8379-4622-96E8-09032EADE499}" srcOrd="0" destOrd="0" presId="urn:microsoft.com/office/officeart/2005/8/layout/pyramid1"/>
    <dgm:cxn modelId="{31F9B2D9-86BD-4AA6-8F24-CBBDBB7BF102}" type="presParOf" srcId="{8E1A84B0-8379-4622-96E8-09032EADE499}" destId="{844ABEA5-ACCF-4F3B-93C2-1D3F9B8216F0}" srcOrd="0" destOrd="0" presId="urn:microsoft.com/office/officeart/2005/8/layout/pyramid1"/>
    <dgm:cxn modelId="{35E14BDA-17F3-4B2F-BFCF-1C2EBE9FA977}" type="presParOf" srcId="{8E1A84B0-8379-4622-96E8-09032EADE499}" destId="{13CAF0E3-910A-480B-A0BF-F68A50CBE2C8}" srcOrd="1" destOrd="0" presId="urn:microsoft.com/office/officeart/2005/8/layout/pyramid1"/>
    <dgm:cxn modelId="{949DF940-5F21-4E1D-9ED9-A57B197C0218}" type="presParOf" srcId="{DDBE8CCA-16CF-4756-9789-7D58D4D29B31}" destId="{03FB34E6-565E-4FD3-8B9A-53C785AC9552}" srcOrd="1" destOrd="0" presId="urn:microsoft.com/office/officeart/2005/8/layout/pyramid1"/>
    <dgm:cxn modelId="{112EA0DD-90B9-4751-9D75-CAEE77C43E67}" type="presParOf" srcId="{03FB34E6-565E-4FD3-8B9A-53C785AC9552}" destId="{645147DB-B530-483F-A867-CEF8E8F19EE6}" srcOrd="0" destOrd="0" presId="urn:microsoft.com/office/officeart/2005/8/layout/pyramid1"/>
    <dgm:cxn modelId="{D55E6015-E7CB-46E5-A9B1-9AB7D019342D}" type="presParOf" srcId="{03FB34E6-565E-4FD3-8B9A-53C785AC9552}" destId="{7B5B7612-5D05-45A9-AA93-838EBD4F53CF}" srcOrd="1" destOrd="0" presId="urn:microsoft.com/office/officeart/2005/8/layout/pyramid1"/>
    <dgm:cxn modelId="{ADE4FEC0-D092-4B3B-BB2F-847BC6CD7112}" type="presParOf" srcId="{DDBE8CCA-16CF-4756-9789-7D58D4D29B31}" destId="{91AAEA70-F389-4190-A8E4-25C25D017D5E}" srcOrd="2" destOrd="0" presId="urn:microsoft.com/office/officeart/2005/8/layout/pyramid1"/>
    <dgm:cxn modelId="{68E9A130-D724-4E17-8BC2-D7502B830E4B}" type="presParOf" srcId="{91AAEA70-F389-4190-A8E4-25C25D017D5E}" destId="{B788D336-7833-4BAB-BF8E-E75ACD9CFE03}" srcOrd="0" destOrd="0" presId="urn:microsoft.com/office/officeart/2005/8/layout/pyramid1"/>
    <dgm:cxn modelId="{D7E88E86-0E90-4304-96A4-377FF6701711}" type="presParOf" srcId="{91AAEA70-F389-4190-A8E4-25C25D017D5E}" destId="{1D0EA22B-365A-4B8C-9120-F219EB27F839}" srcOrd="1" destOrd="0" presId="urn:microsoft.com/office/officeart/2005/8/layout/pyramid1"/>
    <dgm:cxn modelId="{AA89DC62-0B81-4125-8052-C0D1BF6763E9}" type="presParOf" srcId="{DDBE8CCA-16CF-4756-9789-7D58D4D29B31}" destId="{8ABF7F99-C80E-480B-AD2C-D9BF6E905D01}" srcOrd="3" destOrd="0" presId="urn:microsoft.com/office/officeart/2005/8/layout/pyramid1"/>
    <dgm:cxn modelId="{BF1358DB-B8A6-455B-AFFB-D28E43824881}" type="presParOf" srcId="{8ABF7F99-C80E-480B-AD2C-D9BF6E905D01}" destId="{B8D667DF-61B5-4FF2-9E5A-5A2FEA4479AD}" srcOrd="0" destOrd="0" presId="urn:microsoft.com/office/officeart/2005/8/layout/pyramid1"/>
    <dgm:cxn modelId="{3184A07D-10F8-4962-A00A-91A3F3B5245A}" type="presParOf" srcId="{8ABF7F99-C80E-480B-AD2C-D9BF6E905D01}" destId="{EF2AC133-F0F4-4E08-B096-FC4B5994E9A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3F489D-E42B-4363-B718-A3CDDD4CB14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7BFF76-2434-461F-A07D-3B152C456A9D}">
      <dgm:prSet phldrT="[Текст]" custT="1"/>
      <dgm:spPr/>
      <dgm:t>
        <a:bodyPr/>
        <a:lstStyle/>
        <a:p>
          <a:r>
            <a:rPr lang="en-US" sz="2700" dirty="0">
              <a:solidFill>
                <a:schemeClr val="tx1"/>
              </a:solidFill>
            </a:rPr>
            <a:t>Legislative simplification</a:t>
          </a:r>
          <a:endParaRPr lang="ru-RU" sz="2700" dirty="0">
            <a:solidFill>
              <a:schemeClr val="tx1"/>
            </a:solidFill>
          </a:endParaRPr>
        </a:p>
      </dgm:t>
    </dgm:pt>
    <dgm:pt modelId="{D370C694-519B-4A2C-A1AD-B42959A658DC}" type="parTrans" cxnId="{5507B64A-56AB-4F95-9EA2-A98E9E9174D9}">
      <dgm:prSet/>
      <dgm:spPr/>
      <dgm:t>
        <a:bodyPr/>
        <a:lstStyle/>
        <a:p>
          <a:endParaRPr lang="ru-RU" sz="2700">
            <a:solidFill>
              <a:schemeClr val="tx1"/>
            </a:solidFill>
          </a:endParaRPr>
        </a:p>
      </dgm:t>
    </dgm:pt>
    <dgm:pt modelId="{E1389679-B551-4468-8EC5-FCADB6AADE32}" type="sibTrans" cxnId="{5507B64A-56AB-4F95-9EA2-A98E9E9174D9}">
      <dgm:prSet/>
      <dgm:spPr/>
      <dgm:t>
        <a:bodyPr/>
        <a:lstStyle/>
        <a:p>
          <a:endParaRPr lang="ru-RU" sz="2700">
            <a:solidFill>
              <a:schemeClr val="tx1"/>
            </a:solidFill>
          </a:endParaRPr>
        </a:p>
      </dgm:t>
    </dgm:pt>
    <dgm:pt modelId="{D18F82F0-E680-4476-8B4C-383C80CF3780}">
      <dgm:prSet phldrT="[Текст]" custT="1"/>
      <dgm:spPr/>
      <dgm:t>
        <a:bodyPr/>
        <a:lstStyle/>
        <a:p>
          <a:r>
            <a:rPr lang="en-US" sz="2700" dirty="0">
              <a:solidFill>
                <a:schemeClr val="tx1"/>
              </a:solidFill>
            </a:rPr>
            <a:t>Tax preferences</a:t>
          </a:r>
          <a:endParaRPr lang="ru-RU" sz="2700" dirty="0">
            <a:solidFill>
              <a:schemeClr val="tx1"/>
            </a:solidFill>
          </a:endParaRPr>
        </a:p>
      </dgm:t>
    </dgm:pt>
    <dgm:pt modelId="{2DCFCCDF-63BC-4E0A-9489-1BB6A4AB6988}" type="parTrans" cxnId="{4E9DFD76-67C4-4EB2-8EE7-51CC86833774}">
      <dgm:prSet/>
      <dgm:spPr/>
      <dgm:t>
        <a:bodyPr/>
        <a:lstStyle/>
        <a:p>
          <a:endParaRPr lang="ru-RU" sz="2700">
            <a:solidFill>
              <a:schemeClr val="tx1"/>
            </a:solidFill>
          </a:endParaRPr>
        </a:p>
      </dgm:t>
    </dgm:pt>
    <dgm:pt modelId="{4E580347-DC85-43C5-9213-F68A04B5A830}" type="sibTrans" cxnId="{4E9DFD76-67C4-4EB2-8EE7-51CC86833774}">
      <dgm:prSet/>
      <dgm:spPr/>
      <dgm:t>
        <a:bodyPr/>
        <a:lstStyle/>
        <a:p>
          <a:endParaRPr lang="ru-RU" sz="2700">
            <a:solidFill>
              <a:schemeClr val="tx1"/>
            </a:solidFill>
          </a:endParaRPr>
        </a:p>
      </dgm:t>
    </dgm:pt>
    <dgm:pt modelId="{57C98D61-A7AD-4B75-AF1D-A0AC382CDDAB}">
      <dgm:prSet phldrT="[Текст]" custT="1"/>
      <dgm:spPr/>
      <dgm:t>
        <a:bodyPr/>
        <a:lstStyle/>
        <a:p>
          <a:r>
            <a:rPr lang="en-US" sz="2700" dirty="0">
              <a:solidFill>
                <a:schemeClr val="tx1"/>
              </a:solidFill>
            </a:rPr>
            <a:t>Network of advisory services and training</a:t>
          </a:r>
          <a:endParaRPr lang="ru-RU" sz="2700" dirty="0">
            <a:solidFill>
              <a:schemeClr val="tx1"/>
            </a:solidFill>
          </a:endParaRPr>
        </a:p>
      </dgm:t>
    </dgm:pt>
    <dgm:pt modelId="{8FCDEABB-7A2F-49F5-BB8B-7F623F3E575C}" type="parTrans" cxnId="{09979B00-3660-476E-859A-8863173D68B0}">
      <dgm:prSet/>
      <dgm:spPr/>
      <dgm:t>
        <a:bodyPr/>
        <a:lstStyle/>
        <a:p>
          <a:endParaRPr lang="ru-RU" sz="2700">
            <a:solidFill>
              <a:schemeClr val="tx1"/>
            </a:solidFill>
          </a:endParaRPr>
        </a:p>
      </dgm:t>
    </dgm:pt>
    <dgm:pt modelId="{4F5F680E-02E8-4F25-8142-0A0F674185D2}" type="sibTrans" cxnId="{09979B00-3660-476E-859A-8863173D68B0}">
      <dgm:prSet/>
      <dgm:spPr/>
      <dgm:t>
        <a:bodyPr/>
        <a:lstStyle/>
        <a:p>
          <a:endParaRPr lang="ru-RU" sz="2700">
            <a:solidFill>
              <a:schemeClr val="tx1"/>
            </a:solidFill>
          </a:endParaRPr>
        </a:p>
      </dgm:t>
    </dgm:pt>
    <dgm:pt modelId="{5394CA24-AD0C-459F-8679-A7C76276A27C}">
      <dgm:prSet phldrT="[Текст]" custT="1"/>
      <dgm:spPr/>
      <dgm:t>
        <a:bodyPr/>
        <a:lstStyle/>
        <a:p>
          <a:r>
            <a:rPr lang="en-US" sz="2700" dirty="0">
              <a:solidFill>
                <a:schemeClr val="tx1"/>
              </a:solidFill>
            </a:rPr>
            <a:t>Trade infrastructure</a:t>
          </a:r>
          <a:endParaRPr lang="ru-RU" sz="2700" dirty="0">
            <a:solidFill>
              <a:schemeClr val="tx1"/>
            </a:solidFill>
          </a:endParaRPr>
        </a:p>
      </dgm:t>
    </dgm:pt>
    <dgm:pt modelId="{2CE7A7C7-92E3-4F78-B469-E9B8EE05176B}" type="parTrans" cxnId="{9DC58631-000F-4B1D-B71F-4C17AC40DD24}">
      <dgm:prSet/>
      <dgm:spPr/>
      <dgm:t>
        <a:bodyPr/>
        <a:lstStyle/>
        <a:p>
          <a:endParaRPr lang="ru-RU" sz="2700">
            <a:solidFill>
              <a:schemeClr val="tx1"/>
            </a:solidFill>
          </a:endParaRPr>
        </a:p>
      </dgm:t>
    </dgm:pt>
    <dgm:pt modelId="{6C25DB7A-3474-4E3B-8CC7-A54AFF23E7B3}" type="sibTrans" cxnId="{9DC58631-000F-4B1D-B71F-4C17AC40DD24}">
      <dgm:prSet/>
      <dgm:spPr/>
      <dgm:t>
        <a:bodyPr/>
        <a:lstStyle/>
        <a:p>
          <a:endParaRPr lang="ru-RU" sz="2700">
            <a:solidFill>
              <a:schemeClr val="tx1"/>
            </a:solidFill>
          </a:endParaRPr>
        </a:p>
      </dgm:t>
    </dgm:pt>
    <dgm:pt modelId="{28C1905D-9112-4D49-B2E9-4704D8F1E788}">
      <dgm:prSet phldrT="[Текст]" custT="1"/>
      <dgm:spPr/>
      <dgm:t>
        <a:bodyPr/>
        <a:lstStyle/>
        <a:p>
          <a:r>
            <a:rPr lang="en-US" sz="2700" dirty="0">
              <a:solidFill>
                <a:schemeClr val="tx1"/>
              </a:solidFill>
            </a:rPr>
            <a:t>Demonstrative network</a:t>
          </a:r>
          <a:endParaRPr lang="ru-RU" sz="2700" dirty="0">
            <a:solidFill>
              <a:schemeClr val="tx1"/>
            </a:solidFill>
          </a:endParaRPr>
        </a:p>
      </dgm:t>
    </dgm:pt>
    <dgm:pt modelId="{02B23384-CD10-4739-A09E-947564C0A0FC}" type="parTrans" cxnId="{BDF3A390-90BD-496C-BF55-F5DF7677F5C6}">
      <dgm:prSet/>
      <dgm:spPr/>
      <dgm:t>
        <a:bodyPr/>
        <a:lstStyle/>
        <a:p>
          <a:endParaRPr lang="ru-RU" sz="2700">
            <a:solidFill>
              <a:schemeClr val="tx1"/>
            </a:solidFill>
          </a:endParaRPr>
        </a:p>
      </dgm:t>
    </dgm:pt>
    <dgm:pt modelId="{2ADC46F5-C4BF-46C3-BBC8-91F7710F0CB5}" type="sibTrans" cxnId="{BDF3A390-90BD-496C-BF55-F5DF7677F5C6}">
      <dgm:prSet/>
      <dgm:spPr/>
      <dgm:t>
        <a:bodyPr/>
        <a:lstStyle/>
        <a:p>
          <a:endParaRPr lang="ru-RU" sz="2700">
            <a:solidFill>
              <a:schemeClr val="tx1"/>
            </a:solidFill>
          </a:endParaRPr>
        </a:p>
      </dgm:t>
    </dgm:pt>
    <dgm:pt modelId="{E9315990-2A9A-476F-A6A0-AE90B0B88AF7}">
      <dgm:prSet phldrT="[Текст]" custT="1"/>
      <dgm:spPr/>
      <dgm:t>
        <a:bodyPr/>
        <a:lstStyle/>
        <a:p>
          <a:r>
            <a:rPr lang="en-US" sz="2700" dirty="0">
              <a:solidFill>
                <a:schemeClr val="tx1"/>
              </a:solidFill>
            </a:rPr>
            <a:t>Internships</a:t>
          </a:r>
          <a:endParaRPr lang="ru-RU" sz="2700" dirty="0">
            <a:solidFill>
              <a:schemeClr val="tx1"/>
            </a:solidFill>
          </a:endParaRPr>
        </a:p>
      </dgm:t>
    </dgm:pt>
    <dgm:pt modelId="{138A0A68-E809-4DF0-B479-D072B5053436}" type="parTrans" cxnId="{38FDC56F-FDB2-4774-8803-B6DC985C3894}">
      <dgm:prSet/>
      <dgm:spPr/>
      <dgm:t>
        <a:bodyPr/>
        <a:lstStyle/>
        <a:p>
          <a:endParaRPr lang="ru-RU" sz="2700">
            <a:solidFill>
              <a:schemeClr val="tx1"/>
            </a:solidFill>
          </a:endParaRPr>
        </a:p>
      </dgm:t>
    </dgm:pt>
    <dgm:pt modelId="{EBD982FC-F447-4E97-A94E-962A4ED63D7C}" type="sibTrans" cxnId="{38FDC56F-FDB2-4774-8803-B6DC985C3894}">
      <dgm:prSet/>
      <dgm:spPr/>
      <dgm:t>
        <a:bodyPr/>
        <a:lstStyle/>
        <a:p>
          <a:endParaRPr lang="ru-RU" sz="2700">
            <a:solidFill>
              <a:schemeClr val="tx1"/>
            </a:solidFill>
          </a:endParaRPr>
        </a:p>
      </dgm:t>
    </dgm:pt>
    <dgm:pt modelId="{9DB2AB6C-9EAD-496D-84C2-FF435E6F87F5}">
      <dgm:prSet phldrT="[Текст]" custT="1"/>
      <dgm:spPr/>
      <dgm:t>
        <a:bodyPr/>
        <a:lstStyle/>
        <a:p>
          <a:r>
            <a:rPr lang="en-US" sz="2700" dirty="0">
              <a:solidFill>
                <a:schemeClr val="tx1"/>
              </a:solidFill>
            </a:rPr>
            <a:t>From support to stimulating</a:t>
          </a:r>
          <a:endParaRPr lang="ru-RU" sz="2700" dirty="0">
            <a:solidFill>
              <a:schemeClr val="tx1"/>
            </a:solidFill>
          </a:endParaRPr>
        </a:p>
      </dgm:t>
    </dgm:pt>
    <dgm:pt modelId="{28D32639-8A2B-45FD-852E-2DBFD34ABF40}" type="parTrans" cxnId="{65495E79-5C61-45AD-8B5A-4E29AE2C37B8}">
      <dgm:prSet/>
      <dgm:spPr/>
      <dgm:t>
        <a:bodyPr/>
        <a:lstStyle/>
        <a:p>
          <a:endParaRPr lang="ru-RU" sz="2700">
            <a:solidFill>
              <a:schemeClr val="tx1"/>
            </a:solidFill>
          </a:endParaRPr>
        </a:p>
      </dgm:t>
    </dgm:pt>
    <dgm:pt modelId="{783FABC3-3FA1-44D3-838E-CD2DF66840F5}" type="sibTrans" cxnId="{65495E79-5C61-45AD-8B5A-4E29AE2C37B8}">
      <dgm:prSet/>
      <dgm:spPr/>
      <dgm:t>
        <a:bodyPr/>
        <a:lstStyle/>
        <a:p>
          <a:endParaRPr lang="ru-RU" sz="2700">
            <a:solidFill>
              <a:schemeClr val="tx1"/>
            </a:solidFill>
          </a:endParaRPr>
        </a:p>
      </dgm:t>
    </dgm:pt>
    <dgm:pt modelId="{E6D51DA5-9239-4790-B3F8-86F30F16939C}" type="pres">
      <dgm:prSet presAssocID="{9D3F489D-E42B-4363-B718-A3CDDD4CB14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4B03D6-EBE0-4190-BFFF-B5D299A518DD}" type="pres">
      <dgm:prSet presAssocID="{AB7BFF76-2434-461F-A07D-3B152C456A9D}" presName="parentLin" presStyleCnt="0"/>
      <dgm:spPr/>
    </dgm:pt>
    <dgm:pt modelId="{900ACB4C-E588-4C82-A24F-D7A53BD737E1}" type="pres">
      <dgm:prSet presAssocID="{AB7BFF76-2434-461F-A07D-3B152C456A9D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C6A32706-9DA2-48A1-8A06-470894926288}" type="pres">
      <dgm:prSet presAssocID="{AB7BFF76-2434-461F-A07D-3B152C456A9D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2898B4-BD66-4F9C-A47F-54EFABF75D7D}" type="pres">
      <dgm:prSet presAssocID="{AB7BFF76-2434-461F-A07D-3B152C456A9D}" presName="negativeSpace" presStyleCnt="0"/>
      <dgm:spPr/>
    </dgm:pt>
    <dgm:pt modelId="{3D74DE52-7D8A-4629-B0E8-BB407E31817A}" type="pres">
      <dgm:prSet presAssocID="{AB7BFF76-2434-461F-A07D-3B152C456A9D}" presName="childText" presStyleLbl="conFgAcc1" presStyleIdx="0" presStyleCnt="7">
        <dgm:presLayoutVars>
          <dgm:bulletEnabled val="1"/>
        </dgm:presLayoutVars>
      </dgm:prSet>
      <dgm:spPr/>
    </dgm:pt>
    <dgm:pt modelId="{7C10B2AC-3E15-45CC-9B2B-6193FCC2769B}" type="pres">
      <dgm:prSet presAssocID="{E1389679-B551-4468-8EC5-FCADB6AADE32}" presName="spaceBetweenRectangles" presStyleCnt="0"/>
      <dgm:spPr/>
    </dgm:pt>
    <dgm:pt modelId="{D9E8A15B-1FE8-4559-B1A2-493A42E3DE44}" type="pres">
      <dgm:prSet presAssocID="{D18F82F0-E680-4476-8B4C-383C80CF3780}" presName="parentLin" presStyleCnt="0"/>
      <dgm:spPr/>
    </dgm:pt>
    <dgm:pt modelId="{64FD19CC-7414-4880-A472-711836737450}" type="pres">
      <dgm:prSet presAssocID="{D18F82F0-E680-4476-8B4C-383C80CF3780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D4E14FCA-F4B3-4E1D-952E-E2B09E52B1A9}" type="pres">
      <dgm:prSet presAssocID="{D18F82F0-E680-4476-8B4C-383C80CF3780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84583D-9B94-4AFF-8EC9-29A74D79202E}" type="pres">
      <dgm:prSet presAssocID="{D18F82F0-E680-4476-8B4C-383C80CF3780}" presName="negativeSpace" presStyleCnt="0"/>
      <dgm:spPr/>
    </dgm:pt>
    <dgm:pt modelId="{3D78CD83-95FA-404E-8715-DD7FC560F6B0}" type="pres">
      <dgm:prSet presAssocID="{D18F82F0-E680-4476-8B4C-383C80CF3780}" presName="childText" presStyleLbl="conFgAcc1" presStyleIdx="1" presStyleCnt="7">
        <dgm:presLayoutVars>
          <dgm:bulletEnabled val="1"/>
        </dgm:presLayoutVars>
      </dgm:prSet>
      <dgm:spPr/>
    </dgm:pt>
    <dgm:pt modelId="{270B51D6-0F34-4E11-96E0-6AB301828C15}" type="pres">
      <dgm:prSet presAssocID="{4E580347-DC85-43C5-9213-F68A04B5A830}" presName="spaceBetweenRectangles" presStyleCnt="0"/>
      <dgm:spPr/>
    </dgm:pt>
    <dgm:pt modelId="{BC6B5101-688B-4A32-AEFF-7FDE41BE8278}" type="pres">
      <dgm:prSet presAssocID="{57C98D61-A7AD-4B75-AF1D-A0AC382CDDAB}" presName="parentLin" presStyleCnt="0"/>
      <dgm:spPr/>
    </dgm:pt>
    <dgm:pt modelId="{D4C8777E-AA77-4018-A476-F57590ED8D41}" type="pres">
      <dgm:prSet presAssocID="{57C98D61-A7AD-4B75-AF1D-A0AC382CDDAB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0AAB6056-488B-4341-95B1-FB9FB65743F8}" type="pres">
      <dgm:prSet presAssocID="{57C98D61-A7AD-4B75-AF1D-A0AC382CDDAB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AC18B4-775C-4DF6-A8E0-DA4AE38D4422}" type="pres">
      <dgm:prSet presAssocID="{57C98D61-A7AD-4B75-AF1D-A0AC382CDDAB}" presName="negativeSpace" presStyleCnt="0"/>
      <dgm:spPr/>
    </dgm:pt>
    <dgm:pt modelId="{FB365A4F-E798-4769-9CCB-85191EE27AC8}" type="pres">
      <dgm:prSet presAssocID="{57C98D61-A7AD-4B75-AF1D-A0AC382CDDAB}" presName="childText" presStyleLbl="conFgAcc1" presStyleIdx="2" presStyleCnt="7">
        <dgm:presLayoutVars>
          <dgm:bulletEnabled val="1"/>
        </dgm:presLayoutVars>
      </dgm:prSet>
      <dgm:spPr/>
    </dgm:pt>
    <dgm:pt modelId="{91D91F17-00CF-45CD-894C-EB0A5D8E9B42}" type="pres">
      <dgm:prSet presAssocID="{4F5F680E-02E8-4F25-8142-0A0F674185D2}" presName="spaceBetweenRectangles" presStyleCnt="0"/>
      <dgm:spPr/>
    </dgm:pt>
    <dgm:pt modelId="{58BC63BC-9D45-4457-B841-2999D7B91F70}" type="pres">
      <dgm:prSet presAssocID="{5394CA24-AD0C-459F-8679-A7C76276A27C}" presName="parentLin" presStyleCnt="0"/>
      <dgm:spPr/>
    </dgm:pt>
    <dgm:pt modelId="{1E4CAB88-4FF1-44FF-BE83-E80009C8DE1F}" type="pres">
      <dgm:prSet presAssocID="{5394CA24-AD0C-459F-8679-A7C76276A27C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DA8F903E-386B-4462-B4B9-E7A615B37C3B}" type="pres">
      <dgm:prSet presAssocID="{5394CA24-AD0C-459F-8679-A7C76276A27C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666095-989C-4898-8FA0-3B2F183F0A3A}" type="pres">
      <dgm:prSet presAssocID="{5394CA24-AD0C-459F-8679-A7C76276A27C}" presName="negativeSpace" presStyleCnt="0"/>
      <dgm:spPr/>
    </dgm:pt>
    <dgm:pt modelId="{FDD043E8-A1DA-4A56-9197-1F9C893367CB}" type="pres">
      <dgm:prSet presAssocID="{5394CA24-AD0C-459F-8679-A7C76276A27C}" presName="childText" presStyleLbl="conFgAcc1" presStyleIdx="3" presStyleCnt="7">
        <dgm:presLayoutVars>
          <dgm:bulletEnabled val="1"/>
        </dgm:presLayoutVars>
      </dgm:prSet>
      <dgm:spPr/>
    </dgm:pt>
    <dgm:pt modelId="{CEF4DECC-2948-495F-9034-2D70D9CFACF3}" type="pres">
      <dgm:prSet presAssocID="{6C25DB7A-3474-4E3B-8CC7-A54AFF23E7B3}" presName="spaceBetweenRectangles" presStyleCnt="0"/>
      <dgm:spPr/>
    </dgm:pt>
    <dgm:pt modelId="{C8D07D44-C565-4AC7-BFAE-8F37AEDEF4BC}" type="pres">
      <dgm:prSet presAssocID="{28C1905D-9112-4D49-B2E9-4704D8F1E788}" presName="parentLin" presStyleCnt="0"/>
      <dgm:spPr/>
    </dgm:pt>
    <dgm:pt modelId="{75D572C5-7D7E-42AB-A8FC-342922AC71EF}" type="pres">
      <dgm:prSet presAssocID="{28C1905D-9112-4D49-B2E9-4704D8F1E788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D42CC049-906D-45EC-AA52-E69D379C3153}" type="pres">
      <dgm:prSet presAssocID="{28C1905D-9112-4D49-B2E9-4704D8F1E788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772307-66F1-4D81-B8FC-1D097051A63A}" type="pres">
      <dgm:prSet presAssocID="{28C1905D-9112-4D49-B2E9-4704D8F1E788}" presName="negativeSpace" presStyleCnt="0"/>
      <dgm:spPr/>
    </dgm:pt>
    <dgm:pt modelId="{8E59443D-ED02-4003-9ABB-C99BFA9CDF31}" type="pres">
      <dgm:prSet presAssocID="{28C1905D-9112-4D49-B2E9-4704D8F1E788}" presName="childText" presStyleLbl="conFgAcc1" presStyleIdx="4" presStyleCnt="7">
        <dgm:presLayoutVars>
          <dgm:bulletEnabled val="1"/>
        </dgm:presLayoutVars>
      </dgm:prSet>
      <dgm:spPr/>
    </dgm:pt>
    <dgm:pt modelId="{08238FDB-DE8F-439D-9E3A-31453A33AFA8}" type="pres">
      <dgm:prSet presAssocID="{2ADC46F5-C4BF-46C3-BBC8-91F7710F0CB5}" presName="spaceBetweenRectangles" presStyleCnt="0"/>
      <dgm:spPr/>
    </dgm:pt>
    <dgm:pt modelId="{27796A15-B656-45D6-831D-F7D63D237895}" type="pres">
      <dgm:prSet presAssocID="{E9315990-2A9A-476F-A6A0-AE90B0B88AF7}" presName="parentLin" presStyleCnt="0"/>
      <dgm:spPr/>
    </dgm:pt>
    <dgm:pt modelId="{143781F3-9836-41FE-B07C-5F98921B8D8F}" type="pres">
      <dgm:prSet presAssocID="{E9315990-2A9A-476F-A6A0-AE90B0B88AF7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A2D80154-F353-45E2-827A-DFCED14D10A6}" type="pres">
      <dgm:prSet presAssocID="{E9315990-2A9A-476F-A6A0-AE90B0B88AF7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72C73E-8367-4A72-85A4-EAB5E2603BB6}" type="pres">
      <dgm:prSet presAssocID="{E9315990-2A9A-476F-A6A0-AE90B0B88AF7}" presName="negativeSpace" presStyleCnt="0"/>
      <dgm:spPr/>
    </dgm:pt>
    <dgm:pt modelId="{4FC98124-BD0F-4CBA-AE93-668A81D24FC6}" type="pres">
      <dgm:prSet presAssocID="{E9315990-2A9A-476F-A6A0-AE90B0B88AF7}" presName="childText" presStyleLbl="conFgAcc1" presStyleIdx="5" presStyleCnt="7">
        <dgm:presLayoutVars>
          <dgm:bulletEnabled val="1"/>
        </dgm:presLayoutVars>
      </dgm:prSet>
      <dgm:spPr/>
    </dgm:pt>
    <dgm:pt modelId="{42CAFC1C-3794-4CF7-862F-1A1ED142DB7A}" type="pres">
      <dgm:prSet presAssocID="{EBD982FC-F447-4E97-A94E-962A4ED63D7C}" presName="spaceBetweenRectangles" presStyleCnt="0"/>
      <dgm:spPr/>
    </dgm:pt>
    <dgm:pt modelId="{1D08861A-8895-4D38-A2DC-CC5F32890493}" type="pres">
      <dgm:prSet presAssocID="{9DB2AB6C-9EAD-496D-84C2-FF435E6F87F5}" presName="parentLin" presStyleCnt="0"/>
      <dgm:spPr/>
    </dgm:pt>
    <dgm:pt modelId="{F28BAF40-31B7-4A64-80DA-227291D1C73A}" type="pres">
      <dgm:prSet presAssocID="{9DB2AB6C-9EAD-496D-84C2-FF435E6F87F5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85343E32-1F6C-4209-96D9-2A80454AE8C1}" type="pres">
      <dgm:prSet presAssocID="{9DB2AB6C-9EAD-496D-84C2-FF435E6F87F5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FC9298-AB33-42DA-8DA3-B39DCB11513C}" type="pres">
      <dgm:prSet presAssocID="{9DB2AB6C-9EAD-496D-84C2-FF435E6F87F5}" presName="negativeSpace" presStyleCnt="0"/>
      <dgm:spPr/>
    </dgm:pt>
    <dgm:pt modelId="{786B279E-6FBD-4A43-8741-9D0F35E9A8F7}" type="pres">
      <dgm:prSet presAssocID="{9DB2AB6C-9EAD-496D-84C2-FF435E6F87F5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5507B64A-56AB-4F95-9EA2-A98E9E9174D9}" srcId="{9D3F489D-E42B-4363-B718-A3CDDD4CB14B}" destId="{AB7BFF76-2434-461F-A07D-3B152C456A9D}" srcOrd="0" destOrd="0" parTransId="{D370C694-519B-4A2C-A1AD-B42959A658DC}" sibTransId="{E1389679-B551-4468-8EC5-FCADB6AADE32}"/>
    <dgm:cxn modelId="{2828E4BA-0E99-4DF6-89F2-6A19E0B67DDD}" type="presOf" srcId="{E9315990-2A9A-476F-A6A0-AE90B0B88AF7}" destId="{A2D80154-F353-45E2-827A-DFCED14D10A6}" srcOrd="1" destOrd="0" presId="urn:microsoft.com/office/officeart/2005/8/layout/list1"/>
    <dgm:cxn modelId="{B184BCDD-1BF5-4D8C-85BB-46AA6EC54992}" type="presOf" srcId="{E9315990-2A9A-476F-A6A0-AE90B0B88AF7}" destId="{143781F3-9836-41FE-B07C-5F98921B8D8F}" srcOrd="0" destOrd="0" presId="urn:microsoft.com/office/officeart/2005/8/layout/list1"/>
    <dgm:cxn modelId="{65495E79-5C61-45AD-8B5A-4E29AE2C37B8}" srcId="{9D3F489D-E42B-4363-B718-A3CDDD4CB14B}" destId="{9DB2AB6C-9EAD-496D-84C2-FF435E6F87F5}" srcOrd="6" destOrd="0" parTransId="{28D32639-8A2B-45FD-852E-2DBFD34ABF40}" sibTransId="{783FABC3-3FA1-44D3-838E-CD2DF66840F5}"/>
    <dgm:cxn modelId="{4E9DFD76-67C4-4EB2-8EE7-51CC86833774}" srcId="{9D3F489D-E42B-4363-B718-A3CDDD4CB14B}" destId="{D18F82F0-E680-4476-8B4C-383C80CF3780}" srcOrd="1" destOrd="0" parTransId="{2DCFCCDF-63BC-4E0A-9489-1BB6A4AB6988}" sibTransId="{4E580347-DC85-43C5-9213-F68A04B5A830}"/>
    <dgm:cxn modelId="{086092E5-BC3C-47FA-8F41-C6D84728225A}" type="presOf" srcId="{57C98D61-A7AD-4B75-AF1D-A0AC382CDDAB}" destId="{0AAB6056-488B-4341-95B1-FB9FB65743F8}" srcOrd="1" destOrd="0" presId="urn:microsoft.com/office/officeart/2005/8/layout/list1"/>
    <dgm:cxn modelId="{3E0B8E53-05D8-434A-81CB-A4573CFC27D5}" type="presOf" srcId="{9DB2AB6C-9EAD-496D-84C2-FF435E6F87F5}" destId="{85343E32-1F6C-4209-96D9-2A80454AE8C1}" srcOrd="1" destOrd="0" presId="urn:microsoft.com/office/officeart/2005/8/layout/list1"/>
    <dgm:cxn modelId="{38FDC56F-FDB2-4774-8803-B6DC985C3894}" srcId="{9D3F489D-E42B-4363-B718-A3CDDD4CB14B}" destId="{E9315990-2A9A-476F-A6A0-AE90B0B88AF7}" srcOrd="5" destOrd="0" parTransId="{138A0A68-E809-4DF0-B479-D072B5053436}" sibTransId="{EBD982FC-F447-4E97-A94E-962A4ED63D7C}"/>
    <dgm:cxn modelId="{2992205D-B9BF-4259-84EB-CEF6BA39A87D}" type="presOf" srcId="{5394CA24-AD0C-459F-8679-A7C76276A27C}" destId="{DA8F903E-386B-4462-B4B9-E7A615B37C3B}" srcOrd="1" destOrd="0" presId="urn:microsoft.com/office/officeart/2005/8/layout/list1"/>
    <dgm:cxn modelId="{BDF3A390-90BD-496C-BF55-F5DF7677F5C6}" srcId="{9D3F489D-E42B-4363-B718-A3CDDD4CB14B}" destId="{28C1905D-9112-4D49-B2E9-4704D8F1E788}" srcOrd="4" destOrd="0" parTransId="{02B23384-CD10-4739-A09E-947564C0A0FC}" sibTransId="{2ADC46F5-C4BF-46C3-BBC8-91F7710F0CB5}"/>
    <dgm:cxn modelId="{9DC58631-000F-4B1D-B71F-4C17AC40DD24}" srcId="{9D3F489D-E42B-4363-B718-A3CDDD4CB14B}" destId="{5394CA24-AD0C-459F-8679-A7C76276A27C}" srcOrd="3" destOrd="0" parTransId="{2CE7A7C7-92E3-4F78-B469-E9B8EE05176B}" sibTransId="{6C25DB7A-3474-4E3B-8CC7-A54AFF23E7B3}"/>
    <dgm:cxn modelId="{375BCBC4-F856-4832-AF09-4C003D8BBFB2}" type="presOf" srcId="{D18F82F0-E680-4476-8B4C-383C80CF3780}" destId="{64FD19CC-7414-4880-A472-711836737450}" srcOrd="0" destOrd="0" presId="urn:microsoft.com/office/officeart/2005/8/layout/list1"/>
    <dgm:cxn modelId="{603D6DF7-6D57-43F2-BDA4-FF6BD94A4072}" type="presOf" srcId="{AB7BFF76-2434-461F-A07D-3B152C456A9D}" destId="{C6A32706-9DA2-48A1-8A06-470894926288}" srcOrd="1" destOrd="0" presId="urn:microsoft.com/office/officeart/2005/8/layout/list1"/>
    <dgm:cxn modelId="{F0EBFE79-A7A9-4307-9F6A-D97DB2514BE5}" type="presOf" srcId="{28C1905D-9112-4D49-B2E9-4704D8F1E788}" destId="{75D572C5-7D7E-42AB-A8FC-342922AC71EF}" srcOrd="0" destOrd="0" presId="urn:microsoft.com/office/officeart/2005/8/layout/list1"/>
    <dgm:cxn modelId="{E2326576-24D2-4D56-948F-C3B07316B00A}" type="presOf" srcId="{9DB2AB6C-9EAD-496D-84C2-FF435E6F87F5}" destId="{F28BAF40-31B7-4A64-80DA-227291D1C73A}" srcOrd="0" destOrd="0" presId="urn:microsoft.com/office/officeart/2005/8/layout/list1"/>
    <dgm:cxn modelId="{E0D24E24-86E0-4F33-B46F-538AE1B5C6D2}" type="presOf" srcId="{5394CA24-AD0C-459F-8679-A7C76276A27C}" destId="{1E4CAB88-4FF1-44FF-BE83-E80009C8DE1F}" srcOrd="0" destOrd="0" presId="urn:microsoft.com/office/officeart/2005/8/layout/list1"/>
    <dgm:cxn modelId="{09979B00-3660-476E-859A-8863173D68B0}" srcId="{9D3F489D-E42B-4363-B718-A3CDDD4CB14B}" destId="{57C98D61-A7AD-4B75-AF1D-A0AC382CDDAB}" srcOrd="2" destOrd="0" parTransId="{8FCDEABB-7A2F-49F5-BB8B-7F623F3E575C}" sibTransId="{4F5F680E-02E8-4F25-8142-0A0F674185D2}"/>
    <dgm:cxn modelId="{1EC72E45-8D4E-4E67-8A10-5E47B50BA241}" type="presOf" srcId="{57C98D61-A7AD-4B75-AF1D-A0AC382CDDAB}" destId="{D4C8777E-AA77-4018-A476-F57590ED8D41}" srcOrd="0" destOrd="0" presId="urn:microsoft.com/office/officeart/2005/8/layout/list1"/>
    <dgm:cxn modelId="{EDCA33C2-A71E-4DEA-A94A-F261EF7CCDD1}" type="presOf" srcId="{AB7BFF76-2434-461F-A07D-3B152C456A9D}" destId="{900ACB4C-E588-4C82-A24F-D7A53BD737E1}" srcOrd="0" destOrd="0" presId="urn:microsoft.com/office/officeart/2005/8/layout/list1"/>
    <dgm:cxn modelId="{79A46AC7-6855-4147-AD6B-0FC597FC596E}" type="presOf" srcId="{9D3F489D-E42B-4363-B718-A3CDDD4CB14B}" destId="{E6D51DA5-9239-4790-B3F8-86F30F16939C}" srcOrd="0" destOrd="0" presId="urn:microsoft.com/office/officeart/2005/8/layout/list1"/>
    <dgm:cxn modelId="{58987E56-F81B-4E18-A0A3-BA667763845D}" type="presOf" srcId="{28C1905D-9112-4D49-B2E9-4704D8F1E788}" destId="{D42CC049-906D-45EC-AA52-E69D379C3153}" srcOrd="1" destOrd="0" presId="urn:microsoft.com/office/officeart/2005/8/layout/list1"/>
    <dgm:cxn modelId="{64C0E7E7-00FA-4798-B12E-EAC6EDB769CC}" type="presOf" srcId="{D18F82F0-E680-4476-8B4C-383C80CF3780}" destId="{D4E14FCA-F4B3-4E1D-952E-E2B09E52B1A9}" srcOrd="1" destOrd="0" presId="urn:microsoft.com/office/officeart/2005/8/layout/list1"/>
    <dgm:cxn modelId="{AB8397D6-23F8-4F7D-8F6A-F23999FF8F76}" type="presParOf" srcId="{E6D51DA5-9239-4790-B3F8-86F30F16939C}" destId="{824B03D6-EBE0-4190-BFFF-B5D299A518DD}" srcOrd="0" destOrd="0" presId="urn:microsoft.com/office/officeart/2005/8/layout/list1"/>
    <dgm:cxn modelId="{7F741318-CBE0-4012-B4AD-CB5D9A9A808C}" type="presParOf" srcId="{824B03D6-EBE0-4190-BFFF-B5D299A518DD}" destId="{900ACB4C-E588-4C82-A24F-D7A53BD737E1}" srcOrd="0" destOrd="0" presId="urn:microsoft.com/office/officeart/2005/8/layout/list1"/>
    <dgm:cxn modelId="{692BC2B5-20B9-4248-96CA-58933B841CEF}" type="presParOf" srcId="{824B03D6-EBE0-4190-BFFF-B5D299A518DD}" destId="{C6A32706-9DA2-48A1-8A06-470894926288}" srcOrd="1" destOrd="0" presId="urn:microsoft.com/office/officeart/2005/8/layout/list1"/>
    <dgm:cxn modelId="{C6085D84-7C89-4D8E-BC3A-0F356E50CF83}" type="presParOf" srcId="{E6D51DA5-9239-4790-B3F8-86F30F16939C}" destId="{D22898B4-BD66-4F9C-A47F-54EFABF75D7D}" srcOrd="1" destOrd="0" presId="urn:microsoft.com/office/officeart/2005/8/layout/list1"/>
    <dgm:cxn modelId="{75BB08CB-06B7-42C5-B14C-4E6064E5EAC5}" type="presParOf" srcId="{E6D51DA5-9239-4790-B3F8-86F30F16939C}" destId="{3D74DE52-7D8A-4629-B0E8-BB407E31817A}" srcOrd="2" destOrd="0" presId="urn:microsoft.com/office/officeart/2005/8/layout/list1"/>
    <dgm:cxn modelId="{3C9A2035-337F-4F6C-9F2A-D8B61130AEFC}" type="presParOf" srcId="{E6D51DA5-9239-4790-B3F8-86F30F16939C}" destId="{7C10B2AC-3E15-45CC-9B2B-6193FCC2769B}" srcOrd="3" destOrd="0" presId="urn:microsoft.com/office/officeart/2005/8/layout/list1"/>
    <dgm:cxn modelId="{285CC12F-DE52-4B11-B416-4CFFD4C546EE}" type="presParOf" srcId="{E6D51DA5-9239-4790-B3F8-86F30F16939C}" destId="{D9E8A15B-1FE8-4559-B1A2-493A42E3DE44}" srcOrd="4" destOrd="0" presId="urn:microsoft.com/office/officeart/2005/8/layout/list1"/>
    <dgm:cxn modelId="{1B5BD9D2-2950-4E84-BAAF-2DF84B27EB09}" type="presParOf" srcId="{D9E8A15B-1FE8-4559-B1A2-493A42E3DE44}" destId="{64FD19CC-7414-4880-A472-711836737450}" srcOrd="0" destOrd="0" presId="urn:microsoft.com/office/officeart/2005/8/layout/list1"/>
    <dgm:cxn modelId="{250A4ADC-5F3D-4F52-B556-1EB46B3BEA1E}" type="presParOf" srcId="{D9E8A15B-1FE8-4559-B1A2-493A42E3DE44}" destId="{D4E14FCA-F4B3-4E1D-952E-E2B09E52B1A9}" srcOrd="1" destOrd="0" presId="urn:microsoft.com/office/officeart/2005/8/layout/list1"/>
    <dgm:cxn modelId="{EC997B3B-F76F-4C24-81B9-0E4D134585BB}" type="presParOf" srcId="{E6D51DA5-9239-4790-B3F8-86F30F16939C}" destId="{4384583D-9B94-4AFF-8EC9-29A74D79202E}" srcOrd="5" destOrd="0" presId="urn:microsoft.com/office/officeart/2005/8/layout/list1"/>
    <dgm:cxn modelId="{C06E3B5D-5904-4FA1-8FB8-E230918795DA}" type="presParOf" srcId="{E6D51DA5-9239-4790-B3F8-86F30F16939C}" destId="{3D78CD83-95FA-404E-8715-DD7FC560F6B0}" srcOrd="6" destOrd="0" presId="urn:microsoft.com/office/officeart/2005/8/layout/list1"/>
    <dgm:cxn modelId="{5598C9BC-91A1-4113-9D48-A60CDBA9468D}" type="presParOf" srcId="{E6D51DA5-9239-4790-B3F8-86F30F16939C}" destId="{270B51D6-0F34-4E11-96E0-6AB301828C15}" srcOrd="7" destOrd="0" presId="urn:microsoft.com/office/officeart/2005/8/layout/list1"/>
    <dgm:cxn modelId="{41D59EC3-58A7-42A8-9673-694058ACB463}" type="presParOf" srcId="{E6D51DA5-9239-4790-B3F8-86F30F16939C}" destId="{BC6B5101-688B-4A32-AEFF-7FDE41BE8278}" srcOrd="8" destOrd="0" presId="urn:microsoft.com/office/officeart/2005/8/layout/list1"/>
    <dgm:cxn modelId="{C31CF308-E542-497D-841D-3FB18A360C32}" type="presParOf" srcId="{BC6B5101-688B-4A32-AEFF-7FDE41BE8278}" destId="{D4C8777E-AA77-4018-A476-F57590ED8D41}" srcOrd="0" destOrd="0" presId="urn:microsoft.com/office/officeart/2005/8/layout/list1"/>
    <dgm:cxn modelId="{BBCF6A0A-94A7-47F4-A431-6EC414EE9700}" type="presParOf" srcId="{BC6B5101-688B-4A32-AEFF-7FDE41BE8278}" destId="{0AAB6056-488B-4341-95B1-FB9FB65743F8}" srcOrd="1" destOrd="0" presId="urn:microsoft.com/office/officeart/2005/8/layout/list1"/>
    <dgm:cxn modelId="{7BE19D8D-A461-40C2-83BB-C85C2AEAF8D6}" type="presParOf" srcId="{E6D51DA5-9239-4790-B3F8-86F30F16939C}" destId="{8DAC18B4-775C-4DF6-A8E0-DA4AE38D4422}" srcOrd="9" destOrd="0" presId="urn:microsoft.com/office/officeart/2005/8/layout/list1"/>
    <dgm:cxn modelId="{3D68F49E-242F-4EAD-A9F1-CD02F7515209}" type="presParOf" srcId="{E6D51DA5-9239-4790-B3F8-86F30F16939C}" destId="{FB365A4F-E798-4769-9CCB-85191EE27AC8}" srcOrd="10" destOrd="0" presId="urn:microsoft.com/office/officeart/2005/8/layout/list1"/>
    <dgm:cxn modelId="{DA674627-0F76-4299-95A6-29C906D4ED29}" type="presParOf" srcId="{E6D51DA5-9239-4790-B3F8-86F30F16939C}" destId="{91D91F17-00CF-45CD-894C-EB0A5D8E9B42}" srcOrd="11" destOrd="0" presId="urn:microsoft.com/office/officeart/2005/8/layout/list1"/>
    <dgm:cxn modelId="{925BC347-E482-40E1-B1DA-A1349F38F563}" type="presParOf" srcId="{E6D51DA5-9239-4790-B3F8-86F30F16939C}" destId="{58BC63BC-9D45-4457-B841-2999D7B91F70}" srcOrd="12" destOrd="0" presId="urn:microsoft.com/office/officeart/2005/8/layout/list1"/>
    <dgm:cxn modelId="{42BEBD25-2E51-40B7-89C9-3CC5F686B418}" type="presParOf" srcId="{58BC63BC-9D45-4457-B841-2999D7B91F70}" destId="{1E4CAB88-4FF1-44FF-BE83-E80009C8DE1F}" srcOrd="0" destOrd="0" presId="urn:microsoft.com/office/officeart/2005/8/layout/list1"/>
    <dgm:cxn modelId="{81380E02-5CBD-437B-905D-811F602CDDC2}" type="presParOf" srcId="{58BC63BC-9D45-4457-B841-2999D7B91F70}" destId="{DA8F903E-386B-4462-B4B9-E7A615B37C3B}" srcOrd="1" destOrd="0" presId="urn:microsoft.com/office/officeart/2005/8/layout/list1"/>
    <dgm:cxn modelId="{3B250CBB-8E86-47A5-AAF2-C413EC9C227C}" type="presParOf" srcId="{E6D51DA5-9239-4790-B3F8-86F30F16939C}" destId="{3B666095-989C-4898-8FA0-3B2F183F0A3A}" srcOrd="13" destOrd="0" presId="urn:microsoft.com/office/officeart/2005/8/layout/list1"/>
    <dgm:cxn modelId="{4AE682EC-2DA6-4F61-B6EB-B1CE9251AEA2}" type="presParOf" srcId="{E6D51DA5-9239-4790-B3F8-86F30F16939C}" destId="{FDD043E8-A1DA-4A56-9197-1F9C893367CB}" srcOrd="14" destOrd="0" presId="urn:microsoft.com/office/officeart/2005/8/layout/list1"/>
    <dgm:cxn modelId="{B2ADEB39-D208-48BD-8AD1-C4FA2B875509}" type="presParOf" srcId="{E6D51DA5-9239-4790-B3F8-86F30F16939C}" destId="{CEF4DECC-2948-495F-9034-2D70D9CFACF3}" srcOrd="15" destOrd="0" presId="urn:microsoft.com/office/officeart/2005/8/layout/list1"/>
    <dgm:cxn modelId="{BEFF2625-2C1C-42CE-A4CD-0970773600FB}" type="presParOf" srcId="{E6D51DA5-9239-4790-B3F8-86F30F16939C}" destId="{C8D07D44-C565-4AC7-BFAE-8F37AEDEF4BC}" srcOrd="16" destOrd="0" presId="urn:microsoft.com/office/officeart/2005/8/layout/list1"/>
    <dgm:cxn modelId="{DCEC54DA-0375-4586-910A-F859758B0568}" type="presParOf" srcId="{C8D07D44-C565-4AC7-BFAE-8F37AEDEF4BC}" destId="{75D572C5-7D7E-42AB-A8FC-342922AC71EF}" srcOrd="0" destOrd="0" presId="urn:microsoft.com/office/officeart/2005/8/layout/list1"/>
    <dgm:cxn modelId="{A334A222-7E33-401E-A26E-EFDEC9A07590}" type="presParOf" srcId="{C8D07D44-C565-4AC7-BFAE-8F37AEDEF4BC}" destId="{D42CC049-906D-45EC-AA52-E69D379C3153}" srcOrd="1" destOrd="0" presId="urn:microsoft.com/office/officeart/2005/8/layout/list1"/>
    <dgm:cxn modelId="{C90EE849-4746-4CAD-A569-B06836C612B1}" type="presParOf" srcId="{E6D51DA5-9239-4790-B3F8-86F30F16939C}" destId="{44772307-66F1-4D81-B8FC-1D097051A63A}" srcOrd="17" destOrd="0" presId="urn:microsoft.com/office/officeart/2005/8/layout/list1"/>
    <dgm:cxn modelId="{6EB0FC8E-E52F-40CD-8268-FE1C2F3DAEE8}" type="presParOf" srcId="{E6D51DA5-9239-4790-B3F8-86F30F16939C}" destId="{8E59443D-ED02-4003-9ABB-C99BFA9CDF31}" srcOrd="18" destOrd="0" presId="urn:microsoft.com/office/officeart/2005/8/layout/list1"/>
    <dgm:cxn modelId="{ACF65D78-43FB-498D-B705-F4AB3AA71587}" type="presParOf" srcId="{E6D51DA5-9239-4790-B3F8-86F30F16939C}" destId="{08238FDB-DE8F-439D-9E3A-31453A33AFA8}" srcOrd="19" destOrd="0" presId="urn:microsoft.com/office/officeart/2005/8/layout/list1"/>
    <dgm:cxn modelId="{5C6644C7-2FB1-46B9-855D-19483C64EF2B}" type="presParOf" srcId="{E6D51DA5-9239-4790-B3F8-86F30F16939C}" destId="{27796A15-B656-45D6-831D-F7D63D237895}" srcOrd="20" destOrd="0" presId="urn:microsoft.com/office/officeart/2005/8/layout/list1"/>
    <dgm:cxn modelId="{77E14CE2-3F86-4368-B1E0-141B3A0BEC34}" type="presParOf" srcId="{27796A15-B656-45D6-831D-F7D63D237895}" destId="{143781F3-9836-41FE-B07C-5F98921B8D8F}" srcOrd="0" destOrd="0" presId="urn:microsoft.com/office/officeart/2005/8/layout/list1"/>
    <dgm:cxn modelId="{76C23374-97E1-4CE6-8E26-60550EF9F0DE}" type="presParOf" srcId="{27796A15-B656-45D6-831D-F7D63D237895}" destId="{A2D80154-F353-45E2-827A-DFCED14D10A6}" srcOrd="1" destOrd="0" presId="urn:microsoft.com/office/officeart/2005/8/layout/list1"/>
    <dgm:cxn modelId="{EF73FE3A-3AFB-481C-8009-207D8BFF24CE}" type="presParOf" srcId="{E6D51DA5-9239-4790-B3F8-86F30F16939C}" destId="{1572C73E-8367-4A72-85A4-EAB5E2603BB6}" srcOrd="21" destOrd="0" presId="urn:microsoft.com/office/officeart/2005/8/layout/list1"/>
    <dgm:cxn modelId="{88E447AA-E2FA-4AE7-8373-C33A8DDE9A2D}" type="presParOf" srcId="{E6D51DA5-9239-4790-B3F8-86F30F16939C}" destId="{4FC98124-BD0F-4CBA-AE93-668A81D24FC6}" srcOrd="22" destOrd="0" presId="urn:microsoft.com/office/officeart/2005/8/layout/list1"/>
    <dgm:cxn modelId="{632D912E-3BA5-478E-943E-97DD8933D376}" type="presParOf" srcId="{E6D51DA5-9239-4790-B3F8-86F30F16939C}" destId="{42CAFC1C-3794-4CF7-862F-1A1ED142DB7A}" srcOrd="23" destOrd="0" presId="urn:microsoft.com/office/officeart/2005/8/layout/list1"/>
    <dgm:cxn modelId="{F0F84B68-2267-4AAB-8D30-111FD6A32FBC}" type="presParOf" srcId="{E6D51DA5-9239-4790-B3F8-86F30F16939C}" destId="{1D08861A-8895-4D38-A2DC-CC5F32890493}" srcOrd="24" destOrd="0" presId="urn:microsoft.com/office/officeart/2005/8/layout/list1"/>
    <dgm:cxn modelId="{06E7E3D1-D2DB-45D7-B316-BD59608BD6DB}" type="presParOf" srcId="{1D08861A-8895-4D38-A2DC-CC5F32890493}" destId="{F28BAF40-31B7-4A64-80DA-227291D1C73A}" srcOrd="0" destOrd="0" presId="urn:microsoft.com/office/officeart/2005/8/layout/list1"/>
    <dgm:cxn modelId="{CB9DDF8B-D63C-42EE-8781-55C7041D32FF}" type="presParOf" srcId="{1D08861A-8895-4D38-A2DC-CC5F32890493}" destId="{85343E32-1F6C-4209-96D9-2A80454AE8C1}" srcOrd="1" destOrd="0" presId="urn:microsoft.com/office/officeart/2005/8/layout/list1"/>
    <dgm:cxn modelId="{F63A27B7-BDCD-4883-8E48-F36713D9537A}" type="presParOf" srcId="{E6D51DA5-9239-4790-B3F8-86F30F16939C}" destId="{46FC9298-AB33-42DA-8DA3-B39DCB11513C}" srcOrd="25" destOrd="0" presId="urn:microsoft.com/office/officeart/2005/8/layout/list1"/>
    <dgm:cxn modelId="{CDC659AF-7346-4419-B11C-69E6AA568B10}" type="presParOf" srcId="{E6D51DA5-9239-4790-B3F8-86F30F16939C}" destId="{786B279E-6FBD-4A43-8741-9D0F35E9A8F7}" srcOrd="26" destOrd="0" presId="urn:microsoft.com/office/officeart/2005/8/layout/list1"/>
  </dgm:cxnLst>
  <dgm:bg>
    <a:solidFill>
      <a:srgbClr val="92D050"/>
    </a:solidFill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EBED02-6C69-473E-9BF8-0C8454EEECB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46199B-C1B9-424D-B6E9-F2397A9E418B}">
      <dgm:prSet phldrT="[Текст]"/>
      <dgm:spPr>
        <a:solidFill>
          <a:schemeClr val="accent6"/>
        </a:solidFill>
      </dgm:spPr>
      <dgm:t>
        <a:bodyPr/>
        <a:lstStyle/>
        <a:p>
          <a:r>
            <a:rPr lang="en-US" dirty="0"/>
            <a:t>Consumers</a:t>
          </a:r>
          <a:r>
            <a:rPr lang="ru-RU" dirty="0"/>
            <a:t>:</a:t>
          </a:r>
          <a:r>
            <a:rPr lang="en-US" dirty="0"/>
            <a:t> lower prices for organic quality, sharing risks and finance</a:t>
          </a:r>
          <a:endParaRPr lang="ru-RU" dirty="0"/>
        </a:p>
      </dgm:t>
    </dgm:pt>
    <dgm:pt modelId="{4F95A056-87F6-4B54-B85B-4DE8C3024E84}" type="parTrans" cxnId="{E55E2279-135D-46D3-AE85-CA86983207EB}">
      <dgm:prSet/>
      <dgm:spPr/>
      <dgm:t>
        <a:bodyPr/>
        <a:lstStyle/>
        <a:p>
          <a:endParaRPr lang="ru-RU"/>
        </a:p>
      </dgm:t>
    </dgm:pt>
    <dgm:pt modelId="{4CC2E723-4EA7-498F-AFE9-EF044E68371F}" type="sibTrans" cxnId="{E55E2279-135D-46D3-AE85-CA86983207EB}">
      <dgm:prSet/>
      <dgm:spPr/>
      <dgm:t>
        <a:bodyPr/>
        <a:lstStyle/>
        <a:p>
          <a:endParaRPr lang="ru-RU"/>
        </a:p>
      </dgm:t>
    </dgm:pt>
    <dgm:pt modelId="{CEE09BC7-6D74-4EFE-84F7-4913F4B11FED}">
      <dgm:prSet phldrT="[Текст]"/>
      <dgm:spPr>
        <a:solidFill>
          <a:schemeClr val="accent6"/>
        </a:solidFill>
      </dgm:spPr>
      <dgm:t>
        <a:bodyPr/>
        <a:lstStyle/>
        <a:p>
          <a:r>
            <a:rPr lang="en-US" dirty="0"/>
            <a:t>Rural MSME’s</a:t>
          </a:r>
          <a:r>
            <a:rPr lang="ru-RU" dirty="0"/>
            <a:t>: </a:t>
          </a:r>
          <a:r>
            <a:rPr lang="en-US" dirty="0"/>
            <a:t>competing with giants via community models</a:t>
          </a:r>
          <a:r>
            <a:rPr lang="ru-RU" dirty="0"/>
            <a:t> </a:t>
          </a:r>
        </a:p>
      </dgm:t>
    </dgm:pt>
    <dgm:pt modelId="{18F30226-A607-4712-8E01-050389434352}" type="parTrans" cxnId="{ABE34CC0-8A54-47D6-9FFA-F9D9D38C2060}">
      <dgm:prSet/>
      <dgm:spPr/>
      <dgm:t>
        <a:bodyPr/>
        <a:lstStyle/>
        <a:p>
          <a:endParaRPr lang="ru-RU"/>
        </a:p>
      </dgm:t>
    </dgm:pt>
    <dgm:pt modelId="{D12BF272-DD16-4E55-818F-8451D1DAB206}" type="sibTrans" cxnId="{ABE34CC0-8A54-47D6-9FFA-F9D9D38C2060}">
      <dgm:prSet/>
      <dgm:spPr/>
      <dgm:t>
        <a:bodyPr/>
        <a:lstStyle/>
        <a:p>
          <a:endParaRPr lang="ru-RU"/>
        </a:p>
      </dgm:t>
    </dgm:pt>
    <dgm:pt modelId="{3AEBC8F1-07ED-4434-8A60-DD27BF604EC2}">
      <dgm:prSet phldrT="[Текст]"/>
      <dgm:spPr>
        <a:solidFill>
          <a:schemeClr val="accent6"/>
        </a:solidFill>
      </dgm:spPr>
      <dgm:t>
        <a:bodyPr/>
        <a:lstStyle/>
        <a:p>
          <a:r>
            <a:rPr lang="en-US" dirty="0"/>
            <a:t>Supply chain participants</a:t>
          </a:r>
          <a:r>
            <a:rPr lang="ru-RU" dirty="0"/>
            <a:t>: </a:t>
          </a:r>
          <a:r>
            <a:rPr lang="en-US" dirty="0"/>
            <a:t>more supply and growing fashion</a:t>
          </a:r>
          <a:endParaRPr lang="ru-RU" dirty="0"/>
        </a:p>
      </dgm:t>
    </dgm:pt>
    <dgm:pt modelId="{003FD0E0-8DBA-41FF-B3AE-55D3754596D4}" type="parTrans" cxnId="{2DEBB459-78A3-4BF4-8765-390920552C97}">
      <dgm:prSet/>
      <dgm:spPr/>
      <dgm:t>
        <a:bodyPr/>
        <a:lstStyle/>
        <a:p>
          <a:endParaRPr lang="ru-RU"/>
        </a:p>
      </dgm:t>
    </dgm:pt>
    <dgm:pt modelId="{489E94CF-4BF4-4E21-BD03-F4777DBBE8C7}" type="sibTrans" cxnId="{2DEBB459-78A3-4BF4-8765-390920552C97}">
      <dgm:prSet/>
      <dgm:spPr/>
      <dgm:t>
        <a:bodyPr/>
        <a:lstStyle/>
        <a:p>
          <a:endParaRPr lang="ru-RU"/>
        </a:p>
      </dgm:t>
    </dgm:pt>
    <dgm:pt modelId="{DBC26076-22BD-42F5-B10A-1B401CAAE972}">
      <dgm:prSet phldrT="[Текст]"/>
      <dgm:spPr>
        <a:solidFill>
          <a:schemeClr val="accent6"/>
        </a:solidFill>
      </dgm:spPr>
      <dgm:t>
        <a:bodyPr/>
        <a:lstStyle/>
        <a:p>
          <a:r>
            <a:rPr lang="en-US" dirty="0"/>
            <a:t>Government and NGO’s</a:t>
          </a:r>
          <a:r>
            <a:rPr lang="ru-RU" dirty="0"/>
            <a:t>: </a:t>
          </a:r>
          <a:r>
            <a:rPr lang="en-US" dirty="0"/>
            <a:t>grants optimization, defense from large competitors and regulation</a:t>
          </a:r>
          <a:r>
            <a:rPr lang="ru-RU" dirty="0"/>
            <a:t> </a:t>
          </a:r>
        </a:p>
      </dgm:t>
    </dgm:pt>
    <dgm:pt modelId="{94E75169-B6A8-4902-953B-D352EBDCBC38}" type="parTrans" cxnId="{89F9BAEE-2D22-40C2-AD2F-709E5FC56E71}">
      <dgm:prSet/>
      <dgm:spPr/>
      <dgm:t>
        <a:bodyPr/>
        <a:lstStyle/>
        <a:p>
          <a:endParaRPr lang="ru-RU"/>
        </a:p>
      </dgm:t>
    </dgm:pt>
    <dgm:pt modelId="{94B8D48D-FBC2-48F9-9B53-DEA7792F31E0}" type="sibTrans" cxnId="{89F9BAEE-2D22-40C2-AD2F-709E5FC56E71}">
      <dgm:prSet/>
      <dgm:spPr/>
      <dgm:t>
        <a:bodyPr/>
        <a:lstStyle/>
        <a:p>
          <a:endParaRPr lang="ru-RU"/>
        </a:p>
      </dgm:t>
    </dgm:pt>
    <dgm:pt modelId="{08858F06-FBD0-4D01-B329-ADEA76921278}">
      <dgm:prSet phldrT="[Текст]"/>
      <dgm:spPr>
        <a:solidFill>
          <a:schemeClr val="accent6"/>
        </a:solidFill>
      </dgm:spPr>
      <dgm:t>
        <a:bodyPr/>
        <a:lstStyle/>
        <a:p>
          <a:r>
            <a:rPr lang="en-US" dirty="0" err="1"/>
            <a:t>Agriholdings</a:t>
          </a:r>
          <a:r>
            <a:rPr lang="ru-RU" dirty="0"/>
            <a:t>: </a:t>
          </a:r>
          <a:r>
            <a:rPr lang="en-US" dirty="0"/>
            <a:t>contract production, integration, different segments, raiding</a:t>
          </a:r>
          <a:r>
            <a:rPr lang="ru-RU" dirty="0"/>
            <a:t> </a:t>
          </a:r>
        </a:p>
      </dgm:t>
    </dgm:pt>
    <dgm:pt modelId="{866D5422-738D-4583-957F-EDD691C2B3C0}" type="parTrans" cxnId="{23F9D55A-7202-4A87-A6EC-FC102E5EE740}">
      <dgm:prSet/>
      <dgm:spPr/>
      <dgm:t>
        <a:bodyPr/>
        <a:lstStyle/>
        <a:p>
          <a:endParaRPr lang="ru-RU"/>
        </a:p>
      </dgm:t>
    </dgm:pt>
    <dgm:pt modelId="{843E7B5C-9BB4-49E8-B6DD-1F8738E574E2}" type="sibTrans" cxnId="{23F9D55A-7202-4A87-A6EC-FC102E5EE740}">
      <dgm:prSet/>
      <dgm:spPr/>
      <dgm:t>
        <a:bodyPr/>
        <a:lstStyle/>
        <a:p>
          <a:endParaRPr lang="ru-RU"/>
        </a:p>
      </dgm:t>
    </dgm:pt>
    <dgm:pt modelId="{4953F035-9D44-46BF-8B04-2B16A2D6D3F6}" type="pres">
      <dgm:prSet presAssocID="{80EBED02-6C69-473E-9BF8-0C8454EEECB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E0D88E5-4E96-4C7C-A4E5-E768BB5CE6C8}" type="pres">
      <dgm:prSet presAssocID="{80EBED02-6C69-473E-9BF8-0C8454EEECB3}" presName="Name1" presStyleCnt="0"/>
      <dgm:spPr/>
    </dgm:pt>
    <dgm:pt modelId="{DECAFF70-65D2-4824-8AA8-38CCF2BB04DD}" type="pres">
      <dgm:prSet presAssocID="{80EBED02-6C69-473E-9BF8-0C8454EEECB3}" presName="cycle" presStyleCnt="0"/>
      <dgm:spPr/>
    </dgm:pt>
    <dgm:pt modelId="{3D9CA83A-7B31-4B71-AC49-3CF3A7BED293}" type="pres">
      <dgm:prSet presAssocID="{80EBED02-6C69-473E-9BF8-0C8454EEECB3}" presName="srcNode" presStyleLbl="node1" presStyleIdx="0" presStyleCnt="5"/>
      <dgm:spPr/>
    </dgm:pt>
    <dgm:pt modelId="{2D180215-E962-4BF7-B182-78FE99C6BE01}" type="pres">
      <dgm:prSet presAssocID="{80EBED02-6C69-473E-9BF8-0C8454EEECB3}" presName="conn" presStyleLbl="parChTrans1D2" presStyleIdx="0" presStyleCnt="1"/>
      <dgm:spPr/>
      <dgm:t>
        <a:bodyPr/>
        <a:lstStyle/>
        <a:p>
          <a:endParaRPr lang="ru-RU"/>
        </a:p>
      </dgm:t>
    </dgm:pt>
    <dgm:pt modelId="{D2A2F3B2-A6D3-40CB-86AB-46AADB7CD739}" type="pres">
      <dgm:prSet presAssocID="{80EBED02-6C69-473E-9BF8-0C8454EEECB3}" presName="extraNode" presStyleLbl="node1" presStyleIdx="0" presStyleCnt="5"/>
      <dgm:spPr/>
    </dgm:pt>
    <dgm:pt modelId="{B2416805-2CA5-4464-9204-4C2230A40672}" type="pres">
      <dgm:prSet presAssocID="{80EBED02-6C69-473E-9BF8-0C8454EEECB3}" presName="dstNode" presStyleLbl="node1" presStyleIdx="0" presStyleCnt="5"/>
      <dgm:spPr/>
    </dgm:pt>
    <dgm:pt modelId="{0C755FCC-28F6-4F2F-94D9-297FB21E1A88}" type="pres">
      <dgm:prSet presAssocID="{F346199B-C1B9-424D-B6E9-F2397A9E418B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989C38-8427-46F8-94A5-A96C52A79879}" type="pres">
      <dgm:prSet presAssocID="{F346199B-C1B9-424D-B6E9-F2397A9E418B}" presName="accent_1" presStyleCnt="0"/>
      <dgm:spPr/>
    </dgm:pt>
    <dgm:pt modelId="{60578BE8-3D22-45D2-BC52-11C96C3EE680}" type="pres">
      <dgm:prSet presAssocID="{F346199B-C1B9-424D-B6E9-F2397A9E418B}" presName="accentRepeatNode" presStyleLbl="solidFgAcc1" presStyleIdx="0" presStyleCnt="5"/>
      <dgm:spPr/>
    </dgm:pt>
    <dgm:pt modelId="{808CE385-F5C1-47C8-8293-668AA832BAFC}" type="pres">
      <dgm:prSet presAssocID="{CEE09BC7-6D74-4EFE-84F7-4913F4B11FED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EB2436-BFA6-45A6-B46D-F6F899D0DE23}" type="pres">
      <dgm:prSet presAssocID="{CEE09BC7-6D74-4EFE-84F7-4913F4B11FED}" presName="accent_2" presStyleCnt="0"/>
      <dgm:spPr/>
    </dgm:pt>
    <dgm:pt modelId="{312DFBA5-5EE9-4C81-A73C-55BA7B50463E}" type="pres">
      <dgm:prSet presAssocID="{CEE09BC7-6D74-4EFE-84F7-4913F4B11FED}" presName="accentRepeatNode" presStyleLbl="solidFgAcc1" presStyleIdx="1" presStyleCnt="5"/>
      <dgm:spPr/>
    </dgm:pt>
    <dgm:pt modelId="{A31DA330-1017-4603-8624-B2CD3FAE60B3}" type="pres">
      <dgm:prSet presAssocID="{3AEBC8F1-07ED-4434-8A60-DD27BF604EC2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1BDB5B-3C1C-4E1C-A198-A793794B0B4A}" type="pres">
      <dgm:prSet presAssocID="{3AEBC8F1-07ED-4434-8A60-DD27BF604EC2}" presName="accent_3" presStyleCnt="0"/>
      <dgm:spPr/>
    </dgm:pt>
    <dgm:pt modelId="{6371CBE7-E1B7-4FE7-8342-59E39B15D914}" type="pres">
      <dgm:prSet presAssocID="{3AEBC8F1-07ED-4434-8A60-DD27BF604EC2}" presName="accentRepeatNode" presStyleLbl="solidFgAcc1" presStyleIdx="2" presStyleCnt="5"/>
      <dgm:spPr/>
    </dgm:pt>
    <dgm:pt modelId="{083AFD61-AC80-45FA-B164-622D452F7B19}" type="pres">
      <dgm:prSet presAssocID="{DBC26076-22BD-42F5-B10A-1B401CAAE972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618076-5E3F-40EB-BFAA-4A2834B2BA25}" type="pres">
      <dgm:prSet presAssocID="{DBC26076-22BD-42F5-B10A-1B401CAAE972}" presName="accent_4" presStyleCnt="0"/>
      <dgm:spPr/>
    </dgm:pt>
    <dgm:pt modelId="{4192954C-5E42-45A9-AF6F-1234FABB250A}" type="pres">
      <dgm:prSet presAssocID="{DBC26076-22BD-42F5-B10A-1B401CAAE972}" presName="accentRepeatNode" presStyleLbl="solidFgAcc1" presStyleIdx="3" presStyleCnt="5"/>
      <dgm:spPr/>
    </dgm:pt>
    <dgm:pt modelId="{2B2CE6C5-39DD-4CD6-A82E-285F81844B21}" type="pres">
      <dgm:prSet presAssocID="{08858F06-FBD0-4D01-B329-ADEA76921278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55B15E-CC61-4196-B9E0-0E6641507BE9}" type="pres">
      <dgm:prSet presAssocID="{08858F06-FBD0-4D01-B329-ADEA76921278}" presName="accent_5" presStyleCnt="0"/>
      <dgm:spPr/>
    </dgm:pt>
    <dgm:pt modelId="{94B0040C-868B-4439-8A31-C2C034FB8EF0}" type="pres">
      <dgm:prSet presAssocID="{08858F06-FBD0-4D01-B329-ADEA76921278}" presName="accentRepeatNode" presStyleLbl="solidFgAcc1" presStyleIdx="4" presStyleCnt="5"/>
      <dgm:spPr/>
    </dgm:pt>
  </dgm:ptLst>
  <dgm:cxnLst>
    <dgm:cxn modelId="{2DEBB459-78A3-4BF4-8765-390920552C97}" srcId="{80EBED02-6C69-473E-9BF8-0C8454EEECB3}" destId="{3AEBC8F1-07ED-4434-8A60-DD27BF604EC2}" srcOrd="2" destOrd="0" parTransId="{003FD0E0-8DBA-41FF-B3AE-55D3754596D4}" sibTransId="{489E94CF-4BF4-4E21-BD03-F4777DBBE8C7}"/>
    <dgm:cxn modelId="{1C652270-B387-4431-8F1F-0635EB14C15C}" type="presOf" srcId="{4CC2E723-4EA7-498F-AFE9-EF044E68371F}" destId="{2D180215-E962-4BF7-B182-78FE99C6BE01}" srcOrd="0" destOrd="0" presId="urn:microsoft.com/office/officeart/2008/layout/VerticalCurvedList"/>
    <dgm:cxn modelId="{7BD713AB-75F1-413F-A806-186D9873B76B}" type="presOf" srcId="{DBC26076-22BD-42F5-B10A-1B401CAAE972}" destId="{083AFD61-AC80-45FA-B164-622D452F7B19}" srcOrd="0" destOrd="0" presId="urn:microsoft.com/office/officeart/2008/layout/VerticalCurvedList"/>
    <dgm:cxn modelId="{ABE34CC0-8A54-47D6-9FFA-F9D9D38C2060}" srcId="{80EBED02-6C69-473E-9BF8-0C8454EEECB3}" destId="{CEE09BC7-6D74-4EFE-84F7-4913F4B11FED}" srcOrd="1" destOrd="0" parTransId="{18F30226-A607-4712-8E01-050389434352}" sibTransId="{D12BF272-DD16-4E55-818F-8451D1DAB206}"/>
    <dgm:cxn modelId="{E55E2279-135D-46D3-AE85-CA86983207EB}" srcId="{80EBED02-6C69-473E-9BF8-0C8454EEECB3}" destId="{F346199B-C1B9-424D-B6E9-F2397A9E418B}" srcOrd="0" destOrd="0" parTransId="{4F95A056-87F6-4B54-B85B-4DE8C3024E84}" sibTransId="{4CC2E723-4EA7-498F-AFE9-EF044E68371F}"/>
    <dgm:cxn modelId="{BC6A7B0A-2A1F-4DA5-BC98-4C0F99033FCC}" type="presOf" srcId="{3AEBC8F1-07ED-4434-8A60-DD27BF604EC2}" destId="{A31DA330-1017-4603-8624-B2CD3FAE60B3}" srcOrd="0" destOrd="0" presId="urn:microsoft.com/office/officeart/2008/layout/VerticalCurvedList"/>
    <dgm:cxn modelId="{8533A1AB-D0FB-497C-BA43-F22BB0178C2E}" type="presOf" srcId="{F346199B-C1B9-424D-B6E9-F2397A9E418B}" destId="{0C755FCC-28F6-4F2F-94D9-297FB21E1A88}" srcOrd="0" destOrd="0" presId="urn:microsoft.com/office/officeart/2008/layout/VerticalCurvedList"/>
    <dgm:cxn modelId="{F187106E-1E34-47A5-9767-712B54CACB49}" type="presOf" srcId="{CEE09BC7-6D74-4EFE-84F7-4913F4B11FED}" destId="{808CE385-F5C1-47C8-8293-668AA832BAFC}" srcOrd="0" destOrd="0" presId="urn:microsoft.com/office/officeart/2008/layout/VerticalCurvedList"/>
    <dgm:cxn modelId="{89F9BAEE-2D22-40C2-AD2F-709E5FC56E71}" srcId="{80EBED02-6C69-473E-9BF8-0C8454EEECB3}" destId="{DBC26076-22BD-42F5-B10A-1B401CAAE972}" srcOrd="3" destOrd="0" parTransId="{94E75169-B6A8-4902-953B-D352EBDCBC38}" sibTransId="{94B8D48D-FBC2-48F9-9B53-DEA7792F31E0}"/>
    <dgm:cxn modelId="{23F9D55A-7202-4A87-A6EC-FC102E5EE740}" srcId="{80EBED02-6C69-473E-9BF8-0C8454EEECB3}" destId="{08858F06-FBD0-4D01-B329-ADEA76921278}" srcOrd="4" destOrd="0" parTransId="{866D5422-738D-4583-957F-EDD691C2B3C0}" sibTransId="{843E7B5C-9BB4-49E8-B6DD-1F8738E574E2}"/>
    <dgm:cxn modelId="{B666502D-A3F5-4E3F-8785-093C67CCD8D3}" type="presOf" srcId="{08858F06-FBD0-4D01-B329-ADEA76921278}" destId="{2B2CE6C5-39DD-4CD6-A82E-285F81844B21}" srcOrd="0" destOrd="0" presId="urn:microsoft.com/office/officeart/2008/layout/VerticalCurvedList"/>
    <dgm:cxn modelId="{A40325FF-5E3A-480A-9498-97DDAD834AAC}" type="presOf" srcId="{80EBED02-6C69-473E-9BF8-0C8454EEECB3}" destId="{4953F035-9D44-46BF-8B04-2B16A2D6D3F6}" srcOrd="0" destOrd="0" presId="urn:microsoft.com/office/officeart/2008/layout/VerticalCurvedList"/>
    <dgm:cxn modelId="{7102745A-91BE-4614-BF46-814637C64634}" type="presParOf" srcId="{4953F035-9D44-46BF-8B04-2B16A2D6D3F6}" destId="{3E0D88E5-4E96-4C7C-A4E5-E768BB5CE6C8}" srcOrd="0" destOrd="0" presId="urn:microsoft.com/office/officeart/2008/layout/VerticalCurvedList"/>
    <dgm:cxn modelId="{39667635-83E7-4121-A310-81B4AC3CB85C}" type="presParOf" srcId="{3E0D88E5-4E96-4C7C-A4E5-E768BB5CE6C8}" destId="{DECAFF70-65D2-4824-8AA8-38CCF2BB04DD}" srcOrd="0" destOrd="0" presId="urn:microsoft.com/office/officeart/2008/layout/VerticalCurvedList"/>
    <dgm:cxn modelId="{AE3DD01D-305F-4963-9AEC-2F788562E4C0}" type="presParOf" srcId="{DECAFF70-65D2-4824-8AA8-38CCF2BB04DD}" destId="{3D9CA83A-7B31-4B71-AC49-3CF3A7BED293}" srcOrd="0" destOrd="0" presId="urn:microsoft.com/office/officeart/2008/layout/VerticalCurvedList"/>
    <dgm:cxn modelId="{D96BAB52-2CB2-4C76-BECB-F315E3ABEA03}" type="presParOf" srcId="{DECAFF70-65D2-4824-8AA8-38CCF2BB04DD}" destId="{2D180215-E962-4BF7-B182-78FE99C6BE01}" srcOrd="1" destOrd="0" presId="urn:microsoft.com/office/officeart/2008/layout/VerticalCurvedList"/>
    <dgm:cxn modelId="{2E9DC71D-BB52-4E56-8B8F-82319F5EA2B1}" type="presParOf" srcId="{DECAFF70-65D2-4824-8AA8-38CCF2BB04DD}" destId="{D2A2F3B2-A6D3-40CB-86AB-46AADB7CD739}" srcOrd="2" destOrd="0" presId="urn:microsoft.com/office/officeart/2008/layout/VerticalCurvedList"/>
    <dgm:cxn modelId="{3DC3A33D-D04E-4807-BCA3-BF54E675780B}" type="presParOf" srcId="{DECAFF70-65D2-4824-8AA8-38CCF2BB04DD}" destId="{B2416805-2CA5-4464-9204-4C2230A40672}" srcOrd="3" destOrd="0" presId="urn:microsoft.com/office/officeart/2008/layout/VerticalCurvedList"/>
    <dgm:cxn modelId="{D4288584-57FE-454A-ADA9-EB41466E73DE}" type="presParOf" srcId="{3E0D88E5-4E96-4C7C-A4E5-E768BB5CE6C8}" destId="{0C755FCC-28F6-4F2F-94D9-297FB21E1A88}" srcOrd="1" destOrd="0" presId="urn:microsoft.com/office/officeart/2008/layout/VerticalCurvedList"/>
    <dgm:cxn modelId="{C19BBCF3-429A-41BD-96CB-5ACF6CFF7F30}" type="presParOf" srcId="{3E0D88E5-4E96-4C7C-A4E5-E768BB5CE6C8}" destId="{1E989C38-8427-46F8-94A5-A96C52A79879}" srcOrd="2" destOrd="0" presId="urn:microsoft.com/office/officeart/2008/layout/VerticalCurvedList"/>
    <dgm:cxn modelId="{3A274AC4-B877-49B9-A64F-3ABD027F01B3}" type="presParOf" srcId="{1E989C38-8427-46F8-94A5-A96C52A79879}" destId="{60578BE8-3D22-45D2-BC52-11C96C3EE680}" srcOrd="0" destOrd="0" presId="urn:microsoft.com/office/officeart/2008/layout/VerticalCurvedList"/>
    <dgm:cxn modelId="{317CF7B0-F90B-47C2-A7E0-F5A3A956C85B}" type="presParOf" srcId="{3E0D88E5-4E96-4C7C-A4E5-E768BB5CE6C8}" destId="{808CE385-F5C1-47C8-8293-668AA832BAFC}" srcOrd="3" destOrd="0" presId="urn:microsoft.com/office/officeart/2008/layout/VerticalCurvedList"/>
    <dgm:cxn modelId="{7FC7DD7C-8A62-47BD-8729-AE5CCF5682A4}" type="presParOf" srcId="{3E0D88E5-4E96-4C7C-A4E5-E768BB5CE6C8}" destId="{BEEB2436-BFA6-45A6-B46D-F6F899D0DE23}" srcOrd="4" destOrd="0" presId="urn:microsoft.com/office/officeart/2008/layout/VerticalCurvedList"/>
    <dgm:cxn modelId="{F6216CD7-635E-4D34-8C44-36F82B43F2E2}" type="presParOf" srcId="{BEEB2436-BFA6-45A6-B46D-F6F899D0DE23}" destId="{312DFBA5-5EE9-4C81-A73C-55BA7B50463E}" srcOrd="0" destOrd="0" presId="urn:microsoft.com/office/officeart/2008/layout/VerticalCurvedList"/>
    <dgm:cxn modelId="{A14C4BF2-35C8-4615-AAEC-0AFCDB0BDCAA}" type="presParOf" srcId="{3E0D88E5-4E96-4C7C-A4E5-E768BB5CE6C8}" destId="{A31DA330-1017-4603-8624-B2CD3FAE60B3}" srcOrd="5" destOrd="0" presId="urn:microsoft.com/office/officeart/2008/layout/VerticalCurvedList"/>
    <dgm:cxn modelId="{81025BFF-352A-408F-BCB2-E31D3E9E9D90}" type="presParOf" srcId="{3E0D88E5-4E96-4C7C-A4E5-E768BB5CE6C8}" destId="{1A1BDB5B-3C1C-4E1C-A198-A793794B0B4A}" srcOrd="6" destOrd="0" presId="urn:microsoft.com/office/officeart/2008/layout/VerticalCurvedList"/>
    <dgm:cxn modelId="{E1662622-E2E9-4E1C-AAA1-C6DDDBA7667A}" type="presParOf" srcId="{1A1BDB5B-3C1C-4E1C-A198-A793794B0B4A}" destId="{6371CBE7-E1B7-4FE7-8342-59E39B15D914}" srcOrd="0" destOrd="0" presId="urn:microsoft.com/office/officeart/2008/layout/VerticalCurvedList"/>
    <dgm:cxn modelId="{A808B3A3-6F8F-4BA3-A775-13626ED8BDFC}" type="presParOf" srcId="{3E0D88E5-4E96-4C7C-A4E5-E768BB5CE6C8}" destId="{083AFD61-AC80-45FA-B164-622D452F7B19}" srcOrd="7" destOrd="0" presId="urn:microsoft.com/office/officeart/2008/layout/VerticalCurvedList"/>
    <dgm:cxn modelId="{7FBFE6F0-C479-4CBC-9A7C-22572D8033DA}" type="presParOf" srcId="{3E0D88E5-4E96-4C7C-A4E5-E768BB5CE6C8}" destId="{48618076-5E3F-40EB-BFAA-4A2834B2BA25}" srcOrd="8" destOrd="0" presId="urn:microsoft.com/office/officeart/2008/layout/VerticalCurvedList"/>
    <dgm:cxn modelId="{BCC41901-6AD3-4497-AE1F-A4241A939484}" type="presParOf" srcId="{48618076-5E3F-40EB-BFAA-4A2834B2BA25}" destId="{4192954C-5E42-45A9-AF6F-1234FABB250A}" srcOrd="0" destOrd="0" presId="urn:microsoft.com/office/officeart/2008/layout/VerticalCurvedList"/>
    <dgm:cxn modelId="{32536E52-A926-4A97-B7AC-056136E9959D}" type="presParOf" srcId="{3E0D88E5-4E96-4C7C-A4E5-E768BB5CE6C8}" destId="{2B2CE6C5-39DD-4CD6-A82E-285F81844B21}" srcOrd="9" destOrd="0" presId="urn:microsoft.com/office/officeart/2008/layout/VerticalCurvedList"/>
    <dgm:cxn modelId="{BFA2DD77-25F1-42ED-BDF1-F4023A9997AB}" type="presParOf" srcId="{3E0D88E5-4E96-4C7C-A4E5-E768BB5CE6C8}" destId="{2455B15E-CC61-4196-B9E0-0E6641507BE9}" srcOrd="10" destOrd="0" presId="urn:microsoft.com/office/officeart/2008/layout/VerticalCurvedList"/>
    <dgm:cxn modelId="{6D99BC57-B580-420E-AD24-46CF69826DF0}" type="presParOf" srcId="{2455B15E-CC61-4196-B9E0-0E6641507BE9}" destId="{94B0040C-868B-4439-8A31-C2C034FB8EF0}" srcOrd="0" destOrd="0" presId="urn:microsoft.com/office/officeart/2008/layout/VerticalCurvedList"/>
  </dgm:cxnLst>
  <dgm:bg>
    <a:solidFill>
      <a:schemeClr val="accent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6E89DE-3A3A-48E5-A1B7-1EDC3725011B}">
      <dsp:nvSpPr>
        <dsp:cNvPr id="0" name=""/>
        <dsp:cNvSpPr/>
      </dsp:nvSpPr>
      <dsp:spPr>
        <a:xfrm>
          <a:off x="623924" y="464325"/>
          <a:ext cx="3577654" cy="1433082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Organic</a:t>
          </a:r>
          <a:endParaRPr lang="ru-RU" sz="3200" kern="1200" dirty="0"/>
        </a:p>
      </dsp:txBody>
      <dsp:txXfrm>
        <a:off x="623924" y="464325"/>
        <a:ext cx="3577654" cy="1433082"/>
      </dsp:txXfrm>
    </dsp:sp>
    <dsp:sp modelId="{3B8831B3-33FA-49C8-BD67-1800B66347E7}">
      <dsp:nvSpPr>
        <dsp:cNvPr id="0" name=""/>
        <dsp:cNvSpPr/>
      </dsp:nvSpPr>
      <dsp:spPr>
        <a:xfrm>
          <a:off x="0" y="2014377"/>
          <a:ext cx="4573754" cy="385111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High certification costs</a:t>
          </a:r>
          <a:endParaRPr lang="ru-RU" sz="2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Lack of technologies and training</a:t>
          </a:r>
          <a:endParaRPr lang="ru-RU" sz="2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Low physical and economic accessibility</a:t>
          </a:r>
          <a:endParaRPr lang="ru-RU" sz="2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Too long food supply chain with price disparity</a:t>
          </a:r>
          <a:endParaRPr lang="ru-RU" sz="2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Young institutional framework</a:t>
          </a:r>
          <a:endParaRPr lang="ru-RU" sz="2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Demand constraints</a:t>
          </a:r>
          <a:endParaRPr lang="ru-RU" sz="2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0" y="2014377"/>
        <a:ext cx="4573754" cy="3851118"/>
      </dsp:txXfrm>
    </dsp:sp>
    <dsp:sp modelId="{3063465E-CC00-427B-9121-B8F102701F22}">
      <dsp:nvSpPr>
        <dsp:cNvPr id="0" name=""/>
        <dsp:cNvSpPr/>
      </dsp:nvSpPr>
      <dsp:spPr>
        <a:xfrm>
          <a:off x="5690917" y="465122"/>
          <a:ext cx="3587764" cy="1435105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Cooperatives</a:t>
          </a:r>
          <a:endParaRPr lang="ru-RU" sz="3200" kern="1200" dirty="0"/>
        </a:p>
      </dsp:txBody>
      <dsp:txXfrm>
        <a:off x="5690917" y="465122"/>
        <a:ext cx="3587764" cy="1435105"/>
      </dsp:txXfrm>
    </dsp:sp>
    <dsp:sp modelId="{24ED4844-B6D7-4953-91F3-F800C36D9209}">
      <dsp:nvSpPr>
        <dsp:cNvPr id="0" name=""/>
        <dsp:cNvSpPr/>
      </dsp:nvSpPr>
      <dsp:spPr>
        <a:xfrm>
          <a:off x="5042680" y="2073019"/>
          <a:ext cx="4643141" cy="38582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20 </a:t>
          </a:r>
          <a:r>
            <a:rPr lang="en-US" sz="2400" kern="1200" dirty="0" err="1"/>
            <a:t>mln</a:t>
          </a:r>
          <a:r>
            <a:rPr lang="en-US" sz="2400" kern="1200" dirty="0"/>
            <a:t>. SME’s in rural areas with weak market power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Bad historical reputation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Legal limitations of form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Deficit of sound business models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Grant not result </a:t>
          </a:r>
          <a:r>
            <a:rPr lang="en-US" sz="2400" kern="1200" dirty="0" smtClean="0"/>
            <a:t>orientation</a:t>
          </a:r>
          <a:endParaRPr lang="ru-RU" sz="2400" kern="1200" dirty="0"/>
        </a:p>
      </dsp:txBody>
      <dsp:txXfrm>
        <a:off x="5042680" y="2073019"/>
        <a:ext cx="4643141" cy="38582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80215-E962-4BF7-B182-78FE99C6BE01}">
      <dsp:nvSpPr>
        <dsp:cNvPr id="0" name=""/>
        <dsp:cNvSpPr/>
      </dsp:nvSpPr>
      <dsp:spPr>
        <a:xfrm>
          <a:off x="-6366457" y="-973817"/>
          <a:ext cx="7577968" cy="757796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755FCC-28F6-4F2F-94D9-297FB21E1A88}">
      <dsp:nvSpPr>
        <dsp:cNvPr id="0" name=""/>
        <dsp:cNvSpPr/>
      </dsp:nvSpPr>
      <dsp:spPr>
        <a:xfrm>
          <a:off x="451015" y="296493"/>
          <a:ext cx="9204397" cy="592761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0504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Coping with democratic governance</a:t>
          </a:r>
          <a:endParaRPr lang="ru-RU" sz="3200" kern="1200" dirty="0"/>
        </a:p>
      </dsp:txBody>
      <dsp:txXfrm>
        <a:off x="451015" y="296493"/>
        <a:ext cx="9204397" cy="592761"/>
      </dsp:txXfrm>
    </dsp:sp>
    <dsp:sp modelId="{60578BE8-3D22-45D2-BC52-11C96C3EE680}">
      <dsp:nvSpPr>
        <dsp:cNvPr id="0" name=""/>
        <dsp:cNvSpPr/>
      </dsp:nvSpPr>
      <dsp:spPr>
        <a:xfrm>
          <a:off x="80539" y="222398"/>
          <a:ext cx="740951" cy="7409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8CE385-F5C1-47C8-8293-668AA832BAFC}">
      <dsp:nvSpPr>
        <dsp:cNvPr id="0" name=""/>
        <dsp:cNvSpPr/>
      </dsp:nvSpPr>
      <dsp:spPr>
        <a:xfrm>
          <a:off x="938602" y="1185523"/>
          <a:ext cx="8716810" cy="592761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0504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For grants or for farmers</a:t>
          </a:r>
          <a:r>
            <a:rPr lang="ru-RU" sz="3200" kern="1200" dirty="0"/>
            <a:t>?</a:t>
          </a:r>
        </a:p>
      </dsp:txBody>
      <dsp:txXfrm>
        <a:off x="938602" y="1185523"/>
        <a:ext cx="8716810" cy="592761"/>
      </dsp:txXfrm>
    </dsp:sp>
    <dsp:sp modelId="{312DFBA5-5EE9-4C81-A73C-55BA7B50463E}">
      <dsp:nvSpPr>
        <dsp:cNvPr id="0" name=""/>
        <dsp:cNvSpPr/>
      </dsp:nvSpPr>
      <dsp:spPr>
        <a:xfrm>
          <a:off x="568126" y="1111427"/>
          <a:ext cx="740951" cy="7409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1DA330-1017-4603-8624-B2CD3FAE60B3}">
      <dsp:nvSpPr>
        <dsp:cNvPr id="0" name=""/>
        <dsp:cNvSpPr/>
      </dsp:nvSpPr>
      <dsp:spPr>
        <a:xfrm>
          <a:off x="1161563" y="2074552"/>
          <a:ext cx="8493849" cy="592761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0504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Advantages or tax and regulation burden</a:t>
          </a:r>
          <a:r>
            <a:rPr lang="ru-RU" sz="3200" kern="1200" dirty="0"/>
            <a:t>?</a:t>
          </a:r>
        </a:p>
      </dsp:txBody>
      <dsp:txXfrm>
        <a:off x="1161563" y="2074552"/>
        <a:ext cx="8493849" cy="592761"/>
      </dsp:txXfrm>
    </dsp:sp>
    <dsp:sp modelId="{6371CBE7-E1B7-4FE7-8342-59E39B15D914}">
      <dsp:nvSpPr>
        <dsp:cNvPr id="0" name=""/>
        <dsp:cNvSpPr/>
      </dsp:nvSpPr>
      <dsp:spPr>
        <a:xfrm>
          <a:off x="791087" y="2000457"/>
          <a:ext cx="740951" cy="7409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3AFD61-AC80-45FA-B164-622D452F7B19}">
      <dsp:nvSpPr>
        <dsp:cNvPr id="0" name=""/>
        <dsp:cNvSpPr/>
      </dsp:nvSpPr>
      <dsp:spPr>
        <a:xfrm>
          <a:off x="1161563" y="2963019"/>
          <a:ext cx="8493849" cy="592761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0504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Pro</a:t>
          </a:r>
          <a:r>
            <a:rPr lang="ru-RU" sz="3200" kern="1200" dirty="0"/>
            <a:t> </a:t>
          </a:r>
          <a:r>
            <a:rPr lang="en-US" sz="3200" kern="1200" dirty="0"/>
            <a:t>and contra</a:t>
          </a:r>
          <a:r>
            <a:rPr lang="ru-RU" sz="3200" kern="1200" dirty="0"/>
            <a:t> </a:t>
          </a:r>
          <a:r>
            <a:rPr lang="en-US" sz="3200" kern="1200" dirty="0"/>
            <a:t>of subsidies</a:t>
          </a:r>
          <a:endParaRPr lang="ru-RU" sz="3200" kern="1200" dirty="0"/>
        </a:p>
      </dsp:txBody>
      <dsp:txXfrm>
        <a:off x="1161563" y="2963019"/>
        <a:ext cx="8493849" cy="592761"/>
      </dsp:txXfrm>
    </dsp:sp>
    <dsp:sp modelId="{4192954C-5E42-45A9-AF6F-1234FABB250A}">
      <dsp:nvSpPr>
        <dsp:cNvPr id="0" name=""/>
        <dsp:cNvSpPr/>
      </dsp:nvSpPr>
      <dsp:spPr>
        <a:xfrm>
          <a:off x="791087" y="2888924"/>
          <a:ext cx="740951" cy="7409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2CE6C5-39DD-4CD6-A82E-285F81844B21}">
      <dsp:nvSpPr>
        <dsp:cNvPr id="0" name=""/>
        <dsp:cNvSpPr/>
      </dsp:nvSpPr>
      <dsp:spPr>
        <a:xfrm>
          <a:off x="938602" y="3852049"/>
          <a:ext cx="8716810" cy="592761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0504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Compliance with all cooperative procedures</a:t>
          </a:r>
          <a:endParaRPr lang="ru-RU" sz="3200" kern="1200" dirty="0"/>
        </a:p>
      </dsp:txBody>
      <dsp:txXfrm>
        <a:off x="938602" y="3852049"/>
        <a:ext cx="8716810" cy="592761"/>
      </dsp:txXfrm>
    </dsp:sp>
    <dsp:sp modelId="{94B0040C-868B-4439-8A31-C2C034FB8EF0}">
      <dsp:nvSpPr>
        <dsp:cNvPr id="0" name=""/>
        <dsp:cNvSpPr/>
      </dsp:nvSpPr>
      <dsp:spPr>
        <a:xfrm>
          <a:off x="568126" y="3777954"/>
          <a:ext cx="740951" cy="7409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6C2D55-F399-4EE3-B50B-989120FBC0D1}">
      <dsp:nvSpPr>
        <dsp:cNvPr id="0" name=""/>
        <dsp:cNvSpPr/>
      </dsp:nvSpPr>
      <dsp:spPr>
        <a:xfrm>
          <a:off x="451015" y="4741079"/>
          <a:ext cx="9204397" cy="592761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0504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Deficit of specialists and management models</a:t>
          </a:r>
          <a:endParaRPr lang="ru-RU" sz="3200" kern="1200" dirty="0"/>
        </a:p>
      </dsp:txBody>
      <dsp:txXfrm>
        <a:off x="451015" y="4741079"/>
        <a:ext cx="9204397" cy="592761"/>
      </dsp:txXfrm>
    </dsp:sp>
    <dsp:sp modelId="{0D054BE6-DB27-4067-B817-23526AECED9C}">
      <dsp:nvSpPr>
        <dsp:cNvPr id="0" name=""/>
        <dsp:cNvSpPr/>
      </dsp:nvSpPr>
      <dsp:spPr>
        <a:xfrm>
          <a:off x="80539" y="4666983"/>
          <a:ext cx="740951" cy="7409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4ABEA5-ACCF-4F3B-93C2-1D3F9B8216F0}">
      <dsp:nvSpPr>
        <dsp:cNvPr id="0" name=""/>
        <dsp:cNvSpPr/>
      </dsp:nvSpPr>
      <dsp:spPr>
        <a:xfrm>
          <a:off x="3095625" y="0"/>
          <a:ext cx="2063749" cy="1387862"/>
        </a:xfrm>
        <a:prstGeom prst="trapezoid">
          <a:avLst>
            <a:gd name="adj" fmla="val 7435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Firm level</a:t>
          </a:r>
          <a:r>
            <a:rPr lang="ru-RU" sz="2600" b="1" kern="1200" dirty="0"/>
            <a:t>: </a:t>
          </a:r>
          <a:r>
            <a:rPr lang="en-US" sz="2600" b="1" kern="1200" dirty="0"/>
            <a:t>marketing cooperative</a:t>
          </a:r>
          <a:endParaRPr lang="ru-RU" sz="2600" b="1" kern="1200" dirty="0"/>
        </a:p>
      </dsp:txBody>
      <dsp:txXfrm>
        <a:off x="3095625" y="0"/>
        <a:ext cx="2063749" cy="1387862"/>
      </dsp:txXfrm>
    </dsp:sp>
    <dsp:sp modelId="{645147DB-B530-483F-A867-CEF8E8F19EE6}">
      <dsp:nvSpPr>
        <dsp:cNvPr id="0" name=""/>
        <dsp:cNvSpPr/>
      </dsp:nvSpPr>
      <dsp:spPr>
        <a:xfrm>
          <a:off x="2063750" y="1387862"/>
          <a:ext cx="4127499" cy="1387862"/>
        </a:xfrm>
        <a:prstGeom prst="trapezoid">
          <a:avLst>
            <a:gd name="adj" fmla="val 7435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Industry level</a:t>
          </a:r>
          <a:r>
            <a:rPr lang="ru-RU" sz="2600" kern="1200" dirty="0"/>
            <a:t>: </a:t>
          </a:r>
          <a:r>
            <a:rPr lang="en-US" sz="2600" kern="1200" dirty="0"/>
            <a:t>other Russian and foreign cases</a:t>
          </a:r>
          <a:endParaRPr lang="ru-RU" sz="2600" kern="1200" dirty="0"/>
        </a:p>
      </dsp:txBody>
      <dsp:txXfrm>
        <a:off x="2786062" y="1387862"/>
        <a:ext cx="2682875" cy="1387862"/>
      </dsp:txXfrm>
    </dsp:sp>
    <dsp:sp modelId="{B788D336-7833-4BAB-BF8E-E75ACD9CFE03}">
      <dsp:nvSpPr>
        <dsp:cNvPr id="0" name=""/>
        <dsp:cNvSpPr/>
      </dsp:nvSpPr>
      <dsp:spPr>
        <a:xfrm>
          <a:off x="1031875" y="2775725"/>
          <a:ext cx="6191249" cy="1387862"/>
        </a:xfrm>
        <a:prstGeom prst="trapezoid">
          <a:avLst>
            <a:gd name="adj" fmla="val 7435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Country level</a:t>
          </a:r>
          <a:r>
            <a:rPr lang="ru-RU" sz="2600" kern="1200" dirty="0"/>
            <a:t>: </a:t>
          </a:r>
          <a:r>
            <a:rPr lang="en-US" sz="2600" kern="1200" dirty="0"/>
            <a:t>policy recommendations</a:t>
          </a:r>
          <a:endParaRPr lang="ru-RU" sz="2600" kern="1200" dirty="0"/>
        </a:p>
      </dsp:txBody>
      <dsp:txXfrm>
        <a:off x="2115343" y="2775725"/>
        <a:ext cx="4024312" cy="1387862"/>
      </dsp:txXfrm>
    </dsp:sp>
    <dsp:sp modelId="{B8D667DF-61B5-4FF2-9E5A-5A2FEA4479AD}">
      <dsp:nvSpPr>
        <dsp:cNvPr id="0" name=""/>
        <dsp:cNvSpPr/>
      </dsp:nvSpPr>
      <dsp:spPr>
        <a:xfrm>
          <a:off x="0" y="4163588"/>
          <a:ext cx="8254999" cy="1387862"/>
        </a:xfrm>
        <a:prstGeom prst="trapezoid">
          <a:avLst>
            <a:gd name="adj" fmla="val 7435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Eurasia level</a:t>
          </a:r>
          <a:r>
            <a:rPr lang="ru-RU" sz="2600" kern="1200" dirty="0"/>
            <a:t>: </a:t>
          </a:r>
          <a:r>
            <a:rPr lang="en-US" sz="2600" kern="1200" dirty="0"/>
            <a:t>Armenia and other countries</a:t>
          </a:r>
          <a:endParaRPr lang="ru-RU" sz="2600" kern="1200" dirty="0"/>
        </a:p>
      </dsp:txBody>
      <dsp:txXfrm>
        <a:off x="1444624" y="4163588"/>
        <a:ext cx="5365750" cy="13878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74DE52-7D8A-4629-B0E8-BB407E31817A}">
      <dsp:nvSpPr>
        <dsp:cNvPr id="0" name=""/>
        <dsp:cNvSpPr/>
      </dsp:nvSpPr>
      <dsp:spPr>
        <a:xfrm>
          <a:off x="0" y="402633"/>
          <a:ext cx="985221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A32706-9DA2-48A1-8A06-470894926288}">
      <dsp:nvSpPr>
        <dsp:cNvPr id="0" name=""/>
        <dsp:cNvSpPr/>
      </dsp:nvSpPr>
      <dsp:spPr>
        <a:xfrm>
          <a:off x="492610" y="151713"/>
          <a:ext cx="6896548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673" tIns="0" rIns="260673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>
              <a:solidFill>
                <a:schemeClr val="tx1"/>
              </a:solidFill>
            </a:rPr>
            <a:t>Legislative simplification</a:t>
          </a:r>
          <a:endParaRPr lang="ru-RU" sz="2700" kern="1200" dirty="0">
            <a:solidFill>
              <a:schemeClr val="tx1"/>
            </a:solidFill>
          </a:endParaRPr>
        </a:p>
      </dsp:txBody>
      <dsp:txXfrm>
        <a:off x="517108" y="176211"/>
        <a:ext cx="6847552" cy="452844"/>
      </dsp:txXfrm>
    </dsp:sp>
    <dsp:sp modelId="{3D78CD83-95FA-404E-8715-DD7FC560F6B0}">
      <dsp:nvSpPr>
        <dsp:cNvPr id="0" name=""/>
        <dsp:cNvSpPr/>
      </dsp:nvSpPr>
      <dsp:spPr>
        <a:xfrm>
          <a:off x="0" y="1173753"/>
          <a:ext cx="985221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E14FCA-F4B3-4E1D-952E-E2B09E52B1A9}">
      <dsp:nvSpPr>
        <dsp:cNvPr id="0" name=""/>
        <dsp:cNvSpPr/>
      </dsp:nvSpPr>
      <dsp:spPr>
        <a:xfrm>
          <a:off x="492610" y="922833"/>
          <a:ext cx="6896548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673" tIns="0" rIns="260673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>
              <a:solidFill>
                <a:schemeClr val="tx1"/>
              </a:solidFill>
            </a:rPr>
            <a:t>Tax preferences</a:t>
          </a:r>
          <a:endParaRPr lang="ru-RU" sz="2700" kern="1200" dirty="0">
            <a:solidFill>
              <a:schemeClr val="tx1"/>
            </a:solidFill>
          </a:endParaRPr>
        </a:p>
      </dsp:txBody>
      <dsp:txXfrm>
        <a:off x="517108" y="947331"/>
        <a:ext cx="6847552" cy="452844"/>
      </dsp:txXfrm>
    </dsp:sp>
    <dsp:sp modelId="{FB365A4F-E798-4769-9CCB-85191EE27AC8}">
      <dsp:nvSpPr>
        <dsp:cNvPr id="0" name=""/>
        <dsp:cNvSpPr/>
      </dsp:nvSpPr>
      <dsp:spPr>
        <a:xfrm>
          <a:off x="0" y="1944873"/>
          <a:ext cx="985221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AB6056-488B-4341-95B1-FB9FB65743F8}">
      <dsp:nvSpPr>
        <dsp:cNvPr id="0" name=""/>
        <dsp:cNvSpPr/>
      </dsp:nvSpPr>
      <dsp:spPr>
        <a:xfrm>
          <a:off x="492610" y="1693953"/>
          <a:ext cx="6896548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673" tIns="0" rIns="260673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>
              <a:solidFill>
                <a:schemeClr val="tx1"/>
              </a:solidFill>
            </a:rPr>
            <a:t>Network of advisory services and training</a:t>
          </a:r>
          <a:endParaRPr lang="ru-RU" sz="2700" kern="1200" dirty="0">
            <a:solidFill>
              <a:schemeClr val="tx1"/>
            </a:solidFill>
          </a:endParaRPr>
        </a:p>
      </dsp:txBody>
      <dsp:txXfrm>
        <a:off x="517108" y="1718451"/>
        <a:ext cx="6847552" cy="452844"/>
      </dsp:txXfrm>
    </dsp:sp>
    <dsp:sp modelId="{FDD043E8-A1DA-4A56-9197-1F9C893367CB}">
      <dsp:nvSpPr>
        <dsp:cNvPr id="0" name=""/>
        <dsp:cNvSpPr/>
      </dsp:nvSpPr>
      <dsp:spPr>
        <a:xfrm>
          <a:off x="0" y="2715993"/>
          <a:ext cx="985221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8F903E-386B-4462-B4B9-E7A615B37C3B}">
      <dsp:nvSpPr>
        <dsp:cNvPr id="0" name=""/>
        <dsp:cNvSpPr/>
      </dsp:nvSpPr>
      <dsp:spPr>
        <a:xfrm>
          <a:off x="492610" y="2465073"/>
          <a:ext cx="6896548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673" tIns="0" rIns="260673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>
              <a:solidFill>
                <a:schemeClr val="tx1"/>
              </a:solidFill>
            </a:rPr>
            <a:t>Trade infrastructure</a:t>
          </a:r>
          <a:endParaRPr lang="ru-RU" sz="2700" kern="1200" dirty="0">
            <a:solidFill>
              <a:schemeClr val="tx1"/>
            </a:solidFill>
          </a:endParaRPr>
        </a:p>
      </dsp:txBody>
      <dsp:txXfrm>
        <a:off x="517108" y="2489571"/>
        <a:ext cx="6847552" cy="452844"/>
      </dsp:txXfrm>
    </dsp:sp>
    <dsp:sp modelId="{8E59443D-ED02-4003-9ABB-C99BFA9CDF31}">
      <dsp:nvSpPr>
        <dsp:cNvPr id="0" name=""/>
        <dsp:cNvSpPr/>
      </dsp:nvSpPr>
      <dsp:spPr>
        <a:xfrm>
          <a:off x="0" y="3487114"/>
          <a:ext cx="985221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2CC049-906D-45EC-AA52-E69D379C3153}">
      <dsp:nvSpPr>
        <dsp:cNvPr id="0" name=""/>
        <dsp:cNvSpPr/>
      </dsp:nvSpPr>
      <dsp:spPr>
        <a:xfrm>
          <a:off x="492610" y="3236194"/>
          <a:ext cx="6896548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673" tIns="0" rIns="260673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>
              <a:solidFill>
                <a:schemeClr val="tx1"/>
              </a:solidFill>
            </a:rPr>
            <a:t>Demonstrative network</a:t>
          </a:r>
          <a:endParaRPr lang="ru-RU" sz="2700" kern="1200" dirty="0">
            <a:solidFill>
              <a:schemeClr val="tx1"/>
            </a:solidFill>
          </a:endParaRPr>
        </a:p>
      </dsp:txBody>
      <dsp:txXfrm>
        <a:off x="517108" y="3260692"/>
        <a:ext cx="6847552" cy="452844"/>
      </dsp:txXfrm>
    </dsp:sp>
    <dsp:sp modelId="{4FC98124-BD0F-4CBA-AE93-668A81D24FC6}">
      <dsp:nvSpPr>
        <dsp:cNvPr id="0" name=""/>
        <dsp:cNvSpPr/>
      </dsp:nvSpPr>
      <dsp:spPr>
        <a:xfrm>
          <a:off x="0" y="4258234"/>
          <a:ext cx="985221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D80154-F353-45E2-827A-DFCED14D10A6}">
      <dsp:nvSpPr>
        <dsp:cNvPr id="0" name=""/>
        <dsp:cNvSpPr/>
      </dsp:nvSpPr>
      <dsp:spPr>
        <a:xfrm>
          <a:off x="492610" y="4007314"/>
          <a:ext cx="6896548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673" tIns="0" rIns="260673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>
              <a:solidFill>
                <a:schemeClr val="tx1"/>
              </a:solidFill>
            </a:rPr>
            <a:t>Internships</a:t>
          </a:r>
          <a:endParaRPr lang="ru-RU" sz="2700" kern="1200" dirty="0">
            <a:solidFill>
              <a:schemeClr val="tx1"/>
            </a:solidFill>
          </a:endParaRPr>
        </a:p>
      </dsp:txBody>
      <dsp:txXfrm>
        <a:off x="517108" y="4031812"/>
        <a:ext cx="6847552" cy="452844"/>
      </dsp:txXfrm>
    </dsp:sp>
    <dsp:sp modelId="{786B279E-6FBD-4A43-8741-9D0F35E9A8F7}">
      <dsp:nvSpPr>
        <dsp:cNvPr id="0" name=""/>
        <dsp:cNvSpPr/>
      </dsp:nvSpPr>
      <dsp:spPr>
        <a:xfrm>
          <a:off x="0" y="5029354"/>
          <a:ext cx="985221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343E32-1F6C-4209-96D9-2A80454AE8C1}">
      <dsp:nvSpPr>
        <dsp:cNvPr id="0" name=""/>
        <dsp:cNvSpPr/>
      </dsp:nvSpPr>
      <dsp:spPr>
        <a:xfrm>
          <a:off x="492610" y="4778434"/>
          <a:ext cx="6896548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673" tIns="0" rIns="260673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>
              <a:solidFill>
                <a:schemeClr val="tx1"/>
              </a:solidFill>
            </a:rPr>
            <a:t>From support to stimulating</a:t>
          </a:r>
          <a:endParaRPr lang="ru-RU" sz="2700" kern="1200" dirty="0">
            <a:solidFill>
              <a:schemeClr val="tx1"/>
            </a:solidFill>
          </a:endParaRPr>
        </a:p>
      </dsp:txBody>
      <dsp:txXfrm>
        <a:off x="517108" y="4802932"/>
        <a:ext cx="6847552" cy="4528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80215-E962-4BF7-B182-78FE99C6BE01}">
      <dsp:nvSpPr>
        <dsp:cNvPr id="0" name=""/>
        <dsp:cNvSpPr/>
      </dsp:nvSpPr>
      <dsp:spPr>
        <a:xfrm>
          <a:off x="-6366457" y="-973817"/>
          <a:ext cx="7577968" cy="757796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755FCC-28F6-4F2F-94D9-297FB21E1A88}">
      <dsp:nvSpPr>
        <dsp:cNvPr id="0" name=""/>
        <dsp:cNvSpPr/>
      </dsp:nvSpPr>
      <dsp:spPr>
        <a:xfrm>
          <a:off x="529276" y="351783"/>
          <a:ext cx="9126135" cy="704016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13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Consumers</a:t>
          </a:r>
          <a:r>
            <a:rPr lang="ru-RU" sz="2200" kern="1200" dirty="0"/>
            <a:t>:</a:t>
          </a:r>
          <a:r>
            <a:rPr lang="en-US" sz="2200" kern="1200" dirty="0"/>
            <a:t> lower prices for organic quality, sharing risks and finance</a:t>
          </a:r>
          <a:endParaRPr lang="ru-RU" sz="2200" kern="1200" dirty="0"/>
        </a:p>
      </dsp:txBody>
      <dsp:txXfrm>
        <a:off x="529276" y="351783"/>
        <a:ext cx="9126135" cy="704016"/>
      </dsp:txXfrm>
    </dsp:sp>
    <dsp:sp modelId="{60578BE8-3D22-45D2-BC52-11C96C3EE680}">
      <dsp:nvSpPr>
        <dsp:cNvPr id="0" name=""/>
        <dsp:cNvSpPr/>
      </dsp:nvSpPr>
      <dsp:spPr>
        <a:xfrm>
          <a:off x="89266" y="263781"/>
          <a:ext cx="880021" cy="8800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8CE385-F5C1-47C8-8293-668AA832BAFC}">
      <dsp:nvSpPr>
        <dsp:cNvPr id="0" name=""/>
        <dsp:cNvSpPr/>
      </dsp:nvSpPr>
      <dsp:spPr>
        <a:xfrm>
          <a:off x="1033754" y="1407470"/>
          <a:ext cx="8621657" cy="704016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13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Rural MSME’s</a:t>
          </a:r>
          <a:r>
            <a:rPr lang="ru-RU" sz="2200" kern="1200" dirty="0"/>
            <a:t>: </a:t>
          </a:r>
          <a:r>
            <a:rPr lang="en-US" sz="2200" kern="1200" dirty="0"/>
            <a:t>competing with giants via community models</a:t>
          </a:r>
          <a:r>
            <a:rPr lang="ru-RU" sz="2200" kern="1200" dirty="0"/>
            <a:t> </a:t>
          </a:r>
        </a:p>
      </dsp:txBody>
      <dsp:txXfrm>
        <a:off x="1033754" y="1407470"/>
        <a:ext cx="8621657" cy="704016"/>
      </dsp:txXfrm>
    </dsp:sp>
    <dsp:sp modelId="{312DFBA5-5EE9-4C81-A73C-55BA7B50463E}">
      <dsp:nvSpPr>
        <dsp:cNvPr id="0" name=""/>
        <dsp:cNvSpPr/>
      </dsp:nvSpPr>
      <dsp:spPr>
        <a:xfrm>
          <a:off x="593744" y="1319468"/>
          <a:ext cx="880021" cy="8800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1DA330-1017-4603-8624-B2CD3FAE60B3}">
      <dsp:nvSpPr>
        <dsp:cNvPr id="0" name=""/>
        <dsp:cNvSpPr/>
      </dsp:nvSpPr>
      <dsp:spPr>
        <a:xfrm>
          <a:off x="1188589" y="2463158"/>
          <a:ext cx="8466823" cy="704016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13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Supply chain participants</a:t>
          </a:r>
          <a:r>
            <a:rPr lang="ru-RU" sz="2200" kern="1200" dirty="0"/>
            <a:t>: </a:t>
          </a:r>
          <a:r>
            <a:rPr lang="en-US" sz="2200" kern="1200" dirty="0"/>
            <a:t>more supply and growing fashion</a:t>
          </a:r>
          <a:endParaRPr lang="ru-RU" sz="2200" kern="1200" dirty="0"/>
        </a:p>
      </dsp:txBody>
      <dsp:txXfrm>
        <a:off x="1188589" y="2463158"/>
        <a:ext cx="8466823" cy="704016"/>
      </dsp:txXfrm>
    </dsp:sp>
    <dsp:sp modelId="{6371CBE7-E1B7-4FE7-8342-59E39B15D914}">
      <dsp:nvSpPr>
        <dsp:cNvPr id="0" name=""/>
        <dsp:cNvSpPr/>
      </dsp:nvSpPr>
      <dsp:spPr>
        <a:xfrm>
          <a:off x="748578" y="2375156"/>
          <a:ext cx="880021" cy="8800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3AFD61-AC80-45FA-B164-622D452F7B19}">
      <dsp:nvSpPr>
        <dsp:cNvPr id="0" name=""/>
        <dsp:cNvSpPr/>
      </dsp:nvSpPr>
      <dsp:spPr>
        <a:xfrm>
          <a:off x="1033754" y="3518846"/>
          <a:ext cx="8621657" cy="704016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13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Government and NGO’s</a:t>
          </a:r>
          <a:r>
            <a:rPr lang="ru-RU" sz="2200" kern="1200" dirty="0"/>
            <a:t>: </a:t>
          </a:r>
          <a:r>
            <a:rPr lang="en-US" sz="2200" kern="1200" dirty="0"/>
            <a:t>grants optimization, defense from large competitors and regulation</a:t>
          </a:r>
          <a:r>
            <a:rPr lang="ru-RU" sz="2200" kern="1200" dirty="0"/>
            <a:t> </a:t>
          </a:r>
        </a:p>
      </dsp:txBody>
      <dsp:txXfrm>
        <a:off x="1033754" y="3518846"/>
        <a:ext cx="8621657" cy="704016"/>
      </dsp:txXfrm>
    </dsp:sp>
    <dsp:sp modelId="{4192954C-5E42-45A9-AF6F-1234FABB250A}">
      <dsp:nvSpPr>
        <dsp:cNvPr id="0" name=""/>
        <dsp:cNvSpPr/>
      </dsp:nvSpPr>
      <dsp:spPr>
        <a:xfrm>
          <a:off x="593744" y="3430844"/>
          <a:ext cx="880021" cy="8800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2CE6C5-39DD-4CD6-A82E-285F81844B21}">
      <dsp:nvSpPr>
        <dsp:cNvPr id="0" name=""/>
        <dsp:cNvSpPr/>
      </dsp:nvSpPr>
      <dsp:spPr>
        <a:xfrm>
          <a:off x="529276" y="4574533"/>
          <a:ext cx="9126135" cy="704016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13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/>
            <a:t>Agriholdings</a:t>
          </a:r>
          <a:r>
            <a:rPr lang="ru-RU" sz="2200" kern="1200" dirty="0"/>
            <a:t>: </a:t>
          </a:r>
          <a:r>
            <a:rPr lang="en-US" sz="2200" kern="1200" dirty="0"/>
            <a:t>contract production, integration, different segments, raiding</a:t>
          </a:r>
          <a:r>
            <a:rPr lang="ru-RU" sz="2200" kern="1200" dirty="0"/>
            <a:t> </a:t>
          </a:r>
        </a:p>
      </dsp:txBody>
      <dsp:txXfrm>
        <a:off x="529276" y="4574533"/>
        <a:ext cx="9126135" cy="704016"/>
      </dsp:txXfrm>
    </dsp:sp>
    <dsp:sp modelId="{94B0040C-868B-4439-8A31-C2C034FB8EF0}">
      <dsp:nvSpPr>
        <dsp:cNvPr id="0" name=""/>
        <dsp:cNvSpPr/>
      </dsp:nvSpPr>
      <dsp:spPr>
        <a:xfrm>
          <a:off x="89266" y="4486531"/>
          <a:ext cx="880021" cy="8800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AD1885-E098-4B7A-990F-592BFF924F9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919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45306-B2CB-4645-898C-C2FCC6886318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F20C5-343F-447E-95CE-BEBA09498C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66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65914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C9BB-1FBB-4AB2-AC1B-BA1CCB741EC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254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4613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387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C9BB-1FBB-4AB2-AC1B-BA1CCB741EC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032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8640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6561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743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C9BB-1FBB-4AB2-AC1B-BA1CCB741EC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495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2C9BB-1FBB-4AB2-AC1B-BA1CCB741EC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850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3888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41858-E3CA-4C30-9D94-B3E7454F7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355F6-8B83-4D65-896D-3EEBFD7511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A39E0-91F1-4BC9-BE67-AB32F1E71E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33E49-F42B-4B24-8ECA-067FDC6D3F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D68EA-4154-45CC-BBE3-438B7F56B3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9AF0C-A13A-461F-987E-CD43E91FF7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306DE-A36F-4B98-B5B7-872FDA113A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3BCCF-00E1-43E0-A013-7B74FDB6F7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F3A33-6A4A-4395-8324-C6DCD486F1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F35FE-C004-4173-8268-FCF9B3B392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5E57B-67AF-45F9-A9C5-5C088F397C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8654A06-2576-4317-9918-DE566674560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-162499" y="1737257"/>
            <a:ext cx="9906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b="1" dirty="0"/>
              <a:t>Marketing organic farmers’ cooperatives in Russia: cases and policy recommendations</a:t>
            </a:r>
            <a:endParaRPr lang="ru-RU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4406695"/>
            <a:ext cx="9906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err="1"/>
              <a:t>Artur</a:t>
            </a:r>
            <a:r>
              <a:rPr lang="en-US" sz="2800" b="1" dirty="0"/>
              <a:t> </a:t>
            </a:r>
            <a:r>
              <a:rPr lang="en-US" sz="2800" b="1" dirty="0" err="1"/>
              <a:t>Rykalin</a:t>
            </a:r>
            <a:r>
              <a:rPr lang="en-US" sz="2800" b="1" dirty="0"/>
              <a:t> (RUS)</a:t>
            </a:r>
            <a:endParaRPr lang="ru-RU" sz="2800" b="1" dirty="0"/>
          </a:p>
          <a:p>
            <a:pPr algn="r"/>
            <a:r>
              <a:rPr lang="en-US" sz="2800" b="1" dirty="0"/>
              <a:t>Eurasian Centre for food security</a:t>
            </a:r>
          </a:p>
          <a:p>
            <a:pPr algn="r"/>
            <a:r>
              <a:rPr lang="en-US" sz="2800" b="1" dirty="0"/>
              <a:t>Moscow State University</a:t>
            </a:r>
            <a:r>
              <a:rPr lang="ru-RU" sz="2800" b="1" dirty="0"/>
              <a:t>,</a:t>
            </a:r>
          </a:p>
          <a:p>
            <a:pPr algn="r"/>
            <a:r>
              <a:rPr lang="en-US" sz="2800" b="1" dirty="0"/>
              <a:t>Consumer</a:t>
            </a:r>
            <a:r>
              <a:rPr lang="ru-RU" sz="2800" b="1" dirty="0"/>
              <a:t> </a:t>
            </a:r>
            <a:r>
              <a:rPr lang="en-US" sz="2800" b="1" dirty="0"/>
              <a:t>cooperative</a:t>
            </a:r>
            <a:r>
              <a:rPr lang="ru-RU" sz="2800" b="1" dirty="0"/>
              <a:t> «</a:t>
            </a:r>
            <a:r>
              <a:rPr lang="en-US" sz="2800" b="1" dirty="0"/>
              <a:t>National Health</a:t>
            </a:r>
            <a:r>
              <a:rPr lang="ru-RU" sz="2800" b="1" dirty="0"/>
              <a:t>»</a:t>
            </a:r>
          </a:p>
          <a:p>
            <a:pPr algn="r"/>
            <a:r>
              <a:rPr lang="en-US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E-mail</a:t>
            </a:r>
            <a:r>
              <a:rPr lang="ru-RU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artrykalin@yandex.ru</a:t>
            </a:r>
            <a:endParaRPr lang="ru-RU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/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20" y="133349"/>
            <a:ext cx="1419786" cy="1439957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81000" y="5680285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73370" y="168315"/>
            <a:ext cx="9144000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solidFill>
                  <a:srgbClr val="00B050"/>
                </a:solidFill>
              </a:rPr>
              <a:t>Policy recommendations</a:t>
            </a:r>
            <a:r>
              <a:rPr lang="ru-RU" sz="3500" dirty="0">
                <a:solidFill>
                  <a:srgbClr val="00B050"/>
                </a:solidFill>
              </a:rPr>
              <a:t>:</a:t>
            </a:r>
            <a:r>
              <a:rPr lang="en-US" sz="3500" dirty="0">
                <a:solidFill>
                  <a:srgbClr val="00B050"/>
                </a:solidFill>
              </a:rPr>
              <a:t> managing cooperatives is easy and profitable  </a:t>
            </a:r>
            <a:endParaRPr lang="ru-RU" sz="3500" dirty="0">
              <a:solidFill>
                <a:srgbClr val="00B05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8D01F7C0-CDE8-4E8B-99EC-F866EE8630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" y="20866"/>
            <a:ext cx="1304365" cy="1162475"/>
          </a:xfrm>
          <a:prstGeom prst="rect">
            <a:avLst/>
          </a:prstGeom>
        </p:spPr>
      </p:pic>
      <p:sp>
        <p:nvSpPr>
          <p:cNvPr id="12" name="Объект 11">
            <a:extLst>
              <a:ext uri="{FF2B5EF4-FFF2-40B4-BE49-F238E27FC236}">
                <a16:creationId xmlns="" xmlns:a16="http://schemas.microsoft.com/office/drawing/2014/main" id="{C0B4F231-84BF-447B-9E83-F5F861BF2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83341"/>
            <a:ext cx="9906000" cy="540223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b="1" dirty="0"/>
              <a:t>Institutions</a:t>
            </a:r>
            <a:r>
              <a:rPr lang="ru-RU" dirty="0"/>
              <a:t>: </a:t>
            </a:r>
            <a:r>
              <a:rPr lang="en-US" sz="2800" dirty="0"/>
              <a:t>limit the subsidiary liability</a:t>
            </a:r>
            <a:r>
              <a:rPr lang="ru-RU" sz="2800" dirty="0"/>
              <a:t>;</a:t>
            </a:r>
            <a:r>
              <a:rPr lang="en-US" sz="2800" dirty="0"/>
              <a:t> simplify registration, managing and reporting</a:t>
            </a:r>
            <a:r>
              <a:rPr lang="ru-RU" sz="2800" dirty="0"/>
              <a:t>; </a:t>
            </a:r>
            <a:r>
              <a:rPr lang="en-US" sz="2800" dirty="0"/>
              <a:t>eliminate double taxation</a:t>
            </a:r>
            <a:r>
              <a:rPr lang="ru-RU" sz="2800" dirty="0"/>
              <a:t>;</a:t>
            </a:r>
            <a:r>
              <a:rPr lang="en-US" sz="2800" dirty="0"/>
              <a:t> protection from excess regulation</a:t>
            </a:r>
            <a:r>
              <a:rPr lang="ru-RU" sz="2800" dirty="0"/>
              <a:t>; </a:t>
            </a:r>
            <a:r>
              <a:rPr lang="en-US" sz="2800" dirty="0"/>
              <a:t>legal form for </a:t>
            </a:r>
            <a:r>
              <a:rPr lang="en-US" sz="2800" dirty="0" err="1" smtClean="0"/>
              <a:t>solawi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b="1" dirty="0"/>
              <a:t>Economy</a:t>
            </a:r>
            <a:r>
              <a:rPr lang="ru-RU" dirty="0"/>
              <a:t>: </a:t>
            </a:r>
            <a:r>
              <a:rPr lang="en-US" sz="2800" dirty="0"/>
              <a:t>tax deduction for organic farmers selling their produce through cooperatives</a:t>
            </a:r>
            <a:r>
              <a:rPr lang="ru-RU" sz="2800" dirty="0"/>
              <a:t>; </a:t>
            </a:r>
            <a:r>
              <a:rPr lang="en-US" sz="2800" dirty="0"/>
              <a:t>retail infrastructure; social tax free for employee-members; state institutions purchases.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b="1" dirty="0"/>
              <a:t>Education</a:t>
            </a:r>
            <a:r>
              <a:rPr lang="en-US" dirty="0"/>
              <a:t>: </a:t>
            </a:r>
            <a:r>
              <a:rPr lang="en-US" sz="2800" dirty="0"/>
              <a:t>refresh training on the basis of the Russian University of Cooperation; best world practices; internships in advanced organic </a:t>
            </a:r>
            <a:r>
              <a:rPr lang="en-US" sz="2800" dirty="0" smtClean="0"/>
              <a:t>farms</a:t>
            </a:r>
            <a:r>
              <a:rPr lang="ru-RU" sz="2800" dirty="0" smtClean="0"/>
              <a:t> </a:t>
            </a:r>
            <a:r>
              <a:rPr lang="en-US" sz="2800" dirty="0" smtClean="0"/>
              <a:t>and coops; </a:t>
            </a:r>
            <a:r>
              <a:rPr lang="en-US" sz="2800" dirty="0"/>
              <a:t>demonstration network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115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532965" y="78883"/>
            <a:ext cx="8243046" cy="5232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Stakeholders</a:t>
            </a:r>
            <a:endParaRPr lang="ru-RU" sz="2800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243149178"/>
              </p:ext>
            </p:extLst>
          </p:nvPr>
        </p:nvGraphicFramePr>
        <p:xfrm>
          <a:off x="170662" y="1227666"/>
          <a:ext cx="9735338" cy="5630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" y="20866"/>
            <a:ext cx="1304365" cy="11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81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532965" y="78883"/>
            <a:ext cx="8243046" cy="70788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Research problem</a:t>
            </a:r>
            <a:endParaRPr lang="ru-RU" sz="4000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" y="20866"/>
            <a:ext cx="1304365" cy="1162475"/>
          </a:xfrm>
          <a:prstGeom prst="rect">
            <a:avLst/>
          </a:prstGeom>
        </p:spPr>
      </p:pic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56228F2C-67EF-414C-B8FD-DA80A66ADA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1266948"/>
              </p:ext>
            </p:extLst>
          </p:nvPr>
        </p:nvGraphicFramePr>
        <p:xfrm>
          <a:off x="86945" y="847837"/>
          <a:ext cx="9732109" cy="5931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64508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81000" y="5680285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73370" y="168315"/>
            <a:ext cx="9144000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solidFill>
                  <a:srgbClr val="00B050"/>
                </a:solidFill>
              </a:rPr>
              <a:t>Cooperative tool for organic farmers  </a:t>
            </a:r>
            <a:endParaRPr lang="ru-RU" sz="35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53787" y="1282504"/>
            <a:ext cx="9905999" cy="5429250"/>
          </a:xfrm>
        </p:spPr>
        <p:txBody>
          <a:bodyPr/>
          <a:lstStyle/>
          <a:p>
            <a:r>
              <a:rPr lang="en-US" dirty="0"/>
              <a:t>Combination of individual efficiency and cooperative economy of scale</a:t>
            </a:r>
          </a:p>
          <a:p>
            <a:r>
              <a:rPr lang="en-US" dirty="0"/>
              <a:t>Complementary not competing sector to dominant </a:t>
            </a:r>
            <a:r>
              <a:rPr lang="en-US" dirty="0" err="1"/>
              <a:t>agriholdings</a:t>
            </a:r>
            <a:endParaRPr lang="en-US" dirty="0"/>
          </a:p>
          <a:p>
            <a:r>
              <a:rPr lang="en-US" dirty="0"/>
              <a:t>Reduced costs and price within shorter supply chain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3600" b="1" dirty="0"/>
              <a:t>Policy measures for the accelerated and sustainable development of organic farmers’ cooperatives</a:t>
            </a:r>
            <a:endParaRPr lang="ru-RU" sz="36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8D01F7C0-CDE8-4E8B-99EC-F866EE8630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" y="20866"/>
            <a:ext cx="1304365" cy="1162475"/>
          </a:xfrm>
          <a:prstGeom prst="rect">
            <a:avLst/>
          </a:prstGeom>
        </p:spPr>
      </p:pic>
      <p:sp>
        <p:nvSpPr>
          <p:cNvPr id="2" name="Стрелка: вниз 1">
            <a:extLst>
              <a:ext uri="{FF2B5EF4-FFF2-40B4-BE49-F238E27FC236}">
                <a16:creationId xmlns="" xmlns:a16="http://schemas.microsoft.com/office/drawing/2014/main" id="{1D03B448-21B4-4755-A141-3EE3DB5317AC}"/>
              </a:ext>
            </a:extLst>
          </p:cNvPr>
          <p:cNvSpPr/>
          <p:nvPr/>
        </p:nvSpPr>
        <p:spPr bwMode="auto">
          <a:xfrm>
            <a:off x="4698609" y="4009293"/>
            <a:ext cx="562708" cy="675250"/>
          </a:xfrm>
          <a:prstGeom prst="down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72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532965" y="78883"/>
            <a:ext cx="8243046" cy="5232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Share of one founder agrarian enterprises to all</a:t>
            </a:r>
            <a:endParaRPr lang="ru-RU" sz="2800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" y="20866"/>
            <a:ext cx="1304365" cy="116247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-1" y="5075355"/>
            <a:ext cx="98412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Decollectivization</a:t>
            </a:r>
            <a:r>
              <a:rPr lang="en-US" sz="2800" b="1" dirty="0"/>
              <a:t>, capital concentration, inequality. 1990 – 500 shareholders in average; 2016 – 1,5% of enterprises with more than 100 founders, 2-5 founders are in 30% of enterprises.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71025" y="1821836"/>
            <a:ext cx="1792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№ 33 </a:t>
            </a:r>
            <a:r>
              <a:rPr lang="en-US" dirty="0">
                <a:solidFill>
                  <a:schemeClr val="bg1"/>
                </a:solidFill>
              </a:rPr>
              <a:t>among</a:t>
            </a:r>
            <a:r>
              <a:rPr lang="ru-RU" dirty="0">
                <a:solidFill>
                  <a:schemeClr val="bg1"/>
                </a:solidFill>
              </a:rPr>
              <a:t> 90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193303"/>
            <a:ext cx="9906000" cy="3984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2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532965" y="78883"/>
            <a:ext cx="8243046" cy="5232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Agricoop’s</a:t>
            </a:r>
            <a:r>
              <a:rPr lang="en-US" sz="28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bottleneck</a:t>
            </a:r>
            <a:r>
              <a:rPr lang="ru-RU" sz="28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endParaRPr lang="ru-RU" sz="2800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170662" y="1227666"/>
          <a:ext cx="9735338" cy="5630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" y="20866"/>
            <a:ext cx="1304365" cy="11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69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532965" y="78883"/>
            <a:ext cx="8243046" cy="70788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Case study</a:t>
            </a:r>
            <a:r>
              <a:rPr lang="ru-RU" sz="4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n-US" sz="4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induction</a:t>
            </a:r>
            <a:endParaRPr lang="ru-RU" sz="4000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" y="20866"/>
            <a:ext cx="1304365" cy="1162475"/>
          </a:xfrm>
          <a:prstGeom prst="rect">
            <a:avLst/>
          </a:prstGeom>
        </p:spPr>
      </p:pic>
      <p:graphicFrame>
        <p:nvGraphicFramePr>
          <p:cNvPr id="2" name="Схема 1">
            <a:extLst>
              <a:ext uri="{FF2B5EF4-FFF2-40B4-BE49-F238E27FC236}">
                <a16:creationId xmlns="" xmlns:a16="http://schemas.microsoft.com/office/drawing/2014/main" id="{B40F3B58-457D-4BA4-AF0B-061B2F257E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2054771"/>
              </p:ext>
            </p:extLst>
          </p:nvPr>
        </p:nvGraphicFramePr>
        <p:xfrm>
          <a:off x="947615" y="1183341"/>
          <a:ext cx="8255000" cy="5551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7629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81000" y="5680285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73370" y="168315"/>
            <a:ext cx="9144000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solidFill>
                  <a:srgbClr val="00B050"/>
                </a:solidFill>
              </a:rPr>
              <a:t>Case study: marketing cooperative</a:t>
            </a:r>
            <a:endParaRPr lang="ru-RU" sz="35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53787" y="1282504"/>
            <a:ext cx="9905999" cy="5429250"/>
          </a:xfrm>
        </p:spPr>
        <p:txBody>
          <a:bodyPr/>
          <a:lstStyle/>
          <a:p>
            <a:r>
              <a:rPr lang="en-US" dirty="0"/>
              <a:t>Market not grant orientation, demand and sales focus, </a:t>
            </a:r>
            <a:r>
              <a:rPr lang="ru-RU" dirty="0" smtClean="0"/>
              <a:t>10</a:t>
            </a:r>
            <a:r>
              <a:rPr lang="en-US" dirty="0" smtClean="0"/>
              <a:t> </a:t>
            </a:r>
            <a:r>
              <a:rPr lang="en-US" dirty="0"/>
              <a:t>years</a:t>
            </a:r>
          </a:p>
          <a:p>
            <a:r>
              <a:rPr lang="en-US" dirty="0"/>
              <a:t>Urban, long-life organic products, 40 active suppliers monthly, 24 </a:t>
            </a:r>
            <a:r>
              <a:rPr lang="en-US" dirty="0" smtClean="0"/>
              <a:t>workers</a:t>
            </a:r>
            <a:endParaRPr lang="en-US" dirty="0"/>
          </a:p>
          <a:p>
            <a:r>
              <a:rPr lang="en-US" dirty="0"/>
              <a:t>Wholesale, retail, offline, online, 165 buyers per day</a:t>
            </a:r>
          </a:p>
          <a:p>
            <a:r>
              <a:rPr lang="en-US" dirty="0"/>
              <a:t>Multifunctional: sales, marketing, investments</a:t>
            </a:r>
          </a:p>
          <a:p>
            <a:r>
              <a:rPr lang="en-US" dirty="0"/>
              <a:t>Learning and training by doing, rural-urban cooperation, </a:t>
            </a:r>
            <a:r>
              <a:rPr lang="en-US" dirty="0" err="1"/>
              <a:t>Solawi</a:t>
            </a:r>
            <a:r>
              <a:rPr lang="en-US" dirty="0"/>
              <a:t> and CSA</a:t>
            </a:r>
          </a:p>
          <a:p>
            <a:r>
              <a:rPr lang="en-US" dirty="0"/>
              <a:t>Small business incubator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8D01F7C0-CDE8-4E8B-99EC-F866EE8630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" y="20866"/>
            <a:ext cx="1304365" cy="11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36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81000" y="5680285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73370" y="168315"/>
            <a:ext cx="9144000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solidFill>
                  <a:srgbClr val="00B050"/>
                </a:solidFill>
              </a:rPr>
              <a:t>Case study: marketing cooperative</a:t>
            </a:r>
            <a:endParaRPr lang="ru-RU" sz="3500" dirty="0">
              <a:solidFill>
                <a:srgbClr val="00B05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8D01F7C0-CDE8-4E8B-99EC-F866EE8630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" y="20866"/>
            <a:ext cx="1304365" cy="1162475"/>
          </a:xfrm>
          <a:prstGeom prst="rect">
            <a:avLst/>
          </a:prstGeom>
        </p:spPr>
      </p:pic>
      <p:pic>
        <p:nvPicPr>
          <p:cNvPr id="3074" name="Picture 2">
            <a:extLst>
              <a:ext uri="{FF2B5EF4-FFF2-40B4-BE49-F238E27FC236}">
                <a16:creationId xmlns="" xmlns:a16="http://schemas.microsoft.com/office/drawing/2014/main" id="{308DA7B2-1CBE-4DB7-A53B-2A24654CDE2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4" y="733522"/>
            <a:ext cx="4726745" cy="3187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="" xmlns:a16="http://schemas.microsoft.com/office/drawing/2014/main" id="{B8C0F667-1748-48C8-B1E9-75B28C667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255" y="3545216"/>
            <a:ext cx="4726745" cy="3187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="" xmlns:a16="http://schemas.microsoft.com/office/drawing/2014/main" id="{8B59054E-A806-448D-8421-B18A2CEE97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255" y="672263"/>
            <a:ext cx="4726745" cy="278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="" xmlns:a16="http://schemas.microsoft.com/office/drawing/2014/main" id="{3760CE1B-85DC-467E-8834-B7E2686C1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5" y="4107766"/>
            <a:ext cx="4707660" cy="270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95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532965" y="78883"/>
            <a:ext cx="8243046" cy="70788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Policy options</a:t>
            </a:r>
            <a:endParaRPr lang="ru-RU" sz="4000" dirty="0">
              <a:solidFill>
                <a:schemeClr val="bg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" y="20866"/>
            <a:ext cx="1304365" cy="1162475"/>
          </a:xfrm>
          <a:prstGeom prst="rect">
            <a:avLst/>
          </a:prstGeom>
        </p:spPr>
      </p:pic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0E7408CB-BD45-4006-AAEC-C7C8180721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4804940"/>
              </p:ext>
            </p:extLst>
          </p:nvPr>
        </p:nvGraphicFramePr>
        <p:xfrm>
          <a:off x="53788" y="1227666"/>
          <a:ext cx="9852212" cy="5609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4868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8428</TotalTime>
  <Words>494</Words>
  <Application>Microsoft Office PowerPoint</Application>
  <PresentationFormat>Лист A4 (210x297 мм)</PresentationFormat>
  <Paragraphs>78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Wingdings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Лаврищева Анастасия Анатольевна</dc:creator>
  <cp:lastModifiedBy>Pc1</cp:lastModifiedBy>
  <cp:revision>526</cp:revision>
  <dcterms:created xsi:type="dcterms:W3CDTF">2003-02-28T13:27:04Z</dcterms:created>
  <dcterms:modified xsi:type="dcterms:W3CDTF">2020-10-03T09:32:09Z</dcterms:modified>
</cp:coreProperties>
</file>